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9" r:id="rId3"/>
  </p:sldMasterIdLst>
  <p:notesMasterIdLst>
    <p:notesMasterId r:id="rId16"/>
  </p:notesMasterIdLst>
  <p:sldIdLst>
    <p:sldId id="302" r:id="rId4"/>
    <p:sldId id="588" r:id="rId5"/>
    <p:sldId id="676" r:id="rId6"/>
    <p:sldId id="696" r:id="rId7"/>
    <p:sldId id="677" r:id="rId8"/>
    <p:sldId id="700" r:id="rId9"/>
    <p:sldId id="697" r:id="rId10"/>
    <p:sldId id="698" r:id="rId11"/>
    <p:sldId id="679" r:id="rId12"/>
    <p:sldId id="678" r:id="rId13"/>
    <p:sldId id="645" r:id="rId14"/>
    <p:sldId id="699" r:id="rId15"/>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4" cy="470895"/>
          </a:xfrm>
          <a:prstGeom prst="rect">
            <a:avLst/>
          </a:prstGeom>
        </p:spPr>
        <p:txBody>
          <a:bodyPr vert="horz" lIns="96616" tIns="48308" rIns="96616" bIns="48308" rtlCol="0"/>
          <a:lstStyle>
            <a:lvl1pPr algn="l">
              <a:defRPr sz="1300"/>
            </a:lvl1pPr>
          </a:lstStyle>
          <a:p>
            <a:endParaRPr lang="en-AU"/>
          </a:p>
        </p:txBody>
      </p:sp>
      <p:sp>
        <p:nvSpPr>
          <p:cNvPr id="3" name="Date Placeholder 2"/>
          <p:cNvSpPr>
            <a:spLocks noGrp="1"/>
          </p:cNvSpPr>
          <p:nvPr>
            <p:ph type="dt" idx="1"/>
          </p:nvPr>
        </p:nvSpPr>
        <p:spPr>
          <a:xfrm>
            <a:off x="4021294" y="0"/>
            <a:ext cx="3076364" cy="470895"/>
          </a:xfrm>
          <a:prstGeom prst="rect">
            <a:avLst/>
          </a:prstGeom>
        </p:spPr>
        <p:txBody>
          <a:bodyPr vert="horz" lIns="96616" tIns="48308" rIns="96616" bIns="48308" rtlCol="0"/>
          <a:lstStyle>
            <a:lvl1pPr algn="r">
              <a:defRPr sz="1300"/>
            </a:lvl1pPr>
          </a:lstStyle>
          <a:p>
            <a:fld id="{C8CF8277-F1AD-46BB-B04A-960F726DB1E5}" type="datetimeFigureOut">
              <a:rPr lang="en-AU" smtClean="0"/>
              <a:t>15/10/2026</a:t>
            </a:fld>
            <a:endParaRPr lang="en-AU"/>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6616" tIns="48308" rIns="96616" bIns="48308" rtlCol="0" anchor="ctr"/>
          <a:lstStyle/>
          <a:p>
            <a:endParaRPr lang="en-AU"/>
          </a:p>
        </p:txBody>
      </p:sp>
      <p:sp>
        <p:nvSpPr>
          <p:cNvPr id="5" name="Notes Placeholder 4"/>
          <p:cNvSpPr>
            <a:spLocks noGrp="1"/>
          </p:cNvSpPr>
          <p:nvPr>
            <p:ph type="body" sz="quarter" idx="3"/>
          </p:nvPr>
        </p:nvSpPr>
        <p:spPr>
          <a:xfrm>
            <a:off x="709931" y="4516676"/>
            <a:ext cx="5679440" cy="3695462"/>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914407"/>
            <a:ext cx="3076364" cy="470894"/>
          </a:xfrm>
          <a:prstGeom prst="rect">
            <a:avLst/>
          </a:prstGeom>
        </p:spPr>
        <p:txBody>
          <a:bodyPr vert="horz" lIns="96616" tIns="48308" rIns="96616" bIns="48308" rtlCol="0" anchor="b"/>
          <a:lstStyle>
            <a:lvl1pPr algn="l">
              <a:defRPr sz="1300"/>
            </a:lvl1pPr>
          </a:lstStyle>
          <a:p>
            <a:endParaRPr lang="en-AU"/>
          </a:p>
        </p:txBody>
      </p:sp>
      <p:sp>
        <p:nvSpPr>
          <p:cNvPr id="7" name="Slide Number Placeholder 6"/>
          <p:cNvSpPr>
            <a:spLocks noGrp="1"/>
          </p:cNvSpPr>
          <p:nvPr>
            <p:ph type="sldNum" sz="quarter" idx="5"/>
          </p:nvPr>
        </p:nvSpPr>
        <p:spPr>
          <a:xfrm>
            <a:off x="4021294" y="8914407"/>
            <a:ext cx="3076364" cy="470894"/>
          </a:xfrm>
          <a:prstGeom prst="rect">
            <a:avLst/>
          </a:prstGeom>
        </p:spPr>
        <p:txBody>
          <a:bodyPr vert="horz" lIns="96616" tIns="48308" rIns="96616" bIns="48308" rtlCol="0" anchor="b"/>
          <a:lstStyle>
            <a:lvl1pPr algn="r">
              <a:defRPr sz="1300"/>
            </a:lvl1pPr>
          </a:lstStyle>
          <a:p>
            <a:fld id="{FBB39276-DCE9-4E93-AF8B-E2D9B5C3B645}" type="slidenum">
              <a:rPr lang="en-AU" smtClean="0"/>
              <a:t>‹#›</a:t>
            </a:fld>
            <a:endParaRPr lang="en-AU"/>
          </a:p>
        </p:txBody>
      </p:sp>
    </p:spTree>
    <p:extLst>
      <p:ext uri="{BB962C8B-B14F-4D97-AF65-F5344CB8AC3E}">
        <p14:creationId xmlns:p14="http://schemas.microsoft.com/office/powerpoint/2010/main" val="1755371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DA4F87-D5C2-4945-AFCA-8B793D2588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523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1EEB-2222-B71F-DA32-27A58D25C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C3154-5798-4277-85BC-13DAF518E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21118D-F793-ABA4-0665-3B069CB6999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E2CC597-48D4-BE1E-D5B7-E28B3B18924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3373A-E001-4DD9-9F44-D6766382034C}"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5970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BB39276-DCE9-4E93-AF8B-E2D9B5C3B645}" type="slidenum">
              <a:rPr lang="en-AU" smtClean="0"/>
              <a:t>10</a:t>
            </a:fld>
            <a:endParaRPr lang="en-AU"/>
          </a:p>
        </p:txBody>
      </p:sp>
    </p:spTree>
    <p:extLst>
      <p:ext uri="{BB962C8B-B14F-4D97-AF65-F5344CB8AC3E}">
        <p14:creationId xmlns:p14="http://schemas.microsoft.com/office/powerpoint/2010/main" val="2206806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5.emf"/><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6.emf"/><Relationship Id="rId2" Type="http://schemas.openxmlformats.org/officeDocument/2006/relationships/image" Target="../media/image9.png"/><Relationship Id="rId16" Type="http://schemas.openxmlformats.org/officeDocument/2006/relationships/image" Target="../media/image22.emf"/><Relationship Id="rId1" Type="http://schemas.openxmlformats.org/officeDocument/2006/relationships/slideMaster" Target="../slideMasters/slideMaster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3.png"/><Relationship Id="rId9" Type="http://schemas.openxmlformats.org/officeDocument/2006/relationships/image" Target="../media/image15.png"/><Relationship Id="rId14" Type="http://schemas.openxmlformats.org/officeDocument/2006/relationships/image" Target="../media/image2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83E5-43CF-6B00-BE21-0C788541E5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61179BDE-EDD4-6196-6906-756A059947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C6D5372-2E01-8A1E-3A3A-B2EC3B856360}"/>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FEE3934B-7A5F-184D-81C5-F70D9412B6F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4D7C9CB-4873-46C7-FA7B-3FB0BAFE8D4F}"/>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401197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2E35-9C5A-8DE3-C675-20280D6FD2A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5CA5448-75B1-81B2-0AD7-CFC675E6F5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87B7291-C5E6-212E-6BE2-CF3092E12E77}"/>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88B1E9CE-7B28-5294-DF8E-0EA8AECB41C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0610645-7109-480B-9585-9C0CA3D8A89D}"/>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1600793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936F-66BF-3EB9-B4CA-6C08B6405B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3DC9B37D-2A40-6203-F359-B22F3F4517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9B5CA3-2609-E9AC-BE28-388E52B426CD}"/>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EF0A223B-C812-C032-F5F9-53901B8368F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AEFBF7E-C806-55A8-DF54-9EEF0A111FA0}"/>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1191895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BB4C4-933D-EB7C-3450-99644A5B1CF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4180102-FFA8-28A2-A08C-6E4734E467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1AF45D6-DCC2-FCB0-83B7-18FC640517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63F481C5-2B71-56E4-E8AB-6EB0BC9E1B4B}"/>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6" name="Footer Placeholder 5">
            <a:extLst>
              <a:ext uri="{FF2B5EF4-FFF2-40B4-BE49-F238E27FC236}">
                <a16:creationId xmlns:a16="http://schemas.microsoft.com/office/drawing/2014/main" id="{28FCE4B2-6F73-C854-39DF-5E52934A673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8F6BA90-CE69-ED15-4254-D206E64F26C8}"/>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2219722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3A0C2-28D3-E1FC-7324-8D24CBDBC08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AF838E9-BA17-61D0-1A61-219E728F31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8B7C79-A217-E668-DCF7-76B0075DA9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21358F4-8D55-5E53-C2B3-B5B70F35A3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85F579-EDAD-FECC-3251-CEC2BCB758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9A4CBDB2-F842-7FDA-8A2D-0FA7FB58E2DC}"/>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8" name="Footer Placeholder 7">
            <a:extLst>
              <a:ext uri="{FF2B5EF4-FFF2-40B4-BE49-F238E27FC236}">
                <a16:creationId xmlns:a16="http://schemas.microsoft.com/office/drawing/2014/main" id="{0B166313-C66B-AA20-2019-D36B29B7DA7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BAB19FF-ED5E-3627-2FAC-7FC219060090}"/>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18088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DB9C-789A-149E-9BE0-7FCBE6B825D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D1ECF36-2B69-3490-4AA4-2426FF52CB49}"/>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4" name="Footer Placeholder 3">
            <a:extLst>
              <a:ext uri="{FF2B5EF4-FFF2-40B4-BE49-F238E27FC236}">
                <a16:creationId xmlns:a16="http://schemas.microsoft.com/office/drawing/2014/main" id="{9B046760-E125-FDF9-8C1F-350F79B40EF3}"/>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92C88E1-3BAE-1669-9408-5DE51A90039D}"/>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4127680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27D691-EC13-0DE6-8E12-7A63E2E31063}"/>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3" name="Footer Placeholder 2">
            <a:extLst>
              <a:ext uri="{FF2B5EF4-FFF2-40B4-BE49-F238E27FC236}">
                <a16:creationId xmlns:a16="http://schemas.microsoft.com/office/drawing/2014/main" id="{88BFB005-F444-3099-3747-95F43F212413}"/>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6D14C78-60AD-FAE6-552D-1EB5CE2465CC}"/>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3449232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49F3E-CA96-FEBA-2BD7-4DE70BBF92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57ED1D08-4CDF-E816-4F40-474AE6AEDE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648BE647-4DBD-A3B7-BE18-3801878F6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FAAF9-1935-2B93-7FBE-6DF06C9C091B}"/>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6" name="Footer Placeholder 5">
            <a:extLst>
              <a:ext uri="{FF2B5EF4-FFF2-40B4-BE49-F238E27FC236}">
                <a16:creationId xmlns:a16="http://schemas.microsoft.com/office/drawing/2014/main" id="{E2DB0DD6-D229-6D57-6197-07193C4A6EB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51EFC38-7550-D8E5-49C2-5A0F6D7AFA2C}"/>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2305816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C4F7-2171-030D-2C5C-9BCD6FABE6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E03CC12-B120-EE31-9A4F-050BD3CFF1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AFD87339-CD82-3C18-C429-623F03FE7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E61418-7B3C-F53B-FB5C-D53A8DA38BA8}"/>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6" name="Footer Placeholder 5">
            <a:extLst>
              <a:ext uri="{FF2B5EF4-FFF2-40B4-BE49-F238E27FC236}">
                <a16:creationId xmlns:a16="http://schemas.microsoft.com/office/drawing/2014/main" id="{494FB813-6327-24CA-005C-E39FA705336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8F0AA95-2073-5682-1841-A9B1C435CD51}"/>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452703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3B29-1781-9D07-CAB7-AB7A0142806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4CB3D68-5637-DF67-3B26-D77DD4F79C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52730C8-C977-45C3-A569-77ECE7374F56}"/>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106C49A3-F0B8-3AC0-1B3F-CB517140BA7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310B239-8F9A-5FE9-F47E-ADACBEDDA25E}"/>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224721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21252A-EAD2-412F-07A1-74D75E5D57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D280D29-C564-8794-5907-603B5B166C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6C8837C-C058-D36F-2274-44A0F42E4713}"/>
              </a:ext>
            </a:extLst>
          </p:cNvPr>
          <p:cNvSpPr>
            <a:spLocks noGrp="1"/>
          </p:cNvSpPr>
          <p:nvPr>
            <p:ph type="dt" sz="half" idx="10"/>
          </p:nvPr>
        </p:nvSpPr>
        <p:spPr/>
        <p:txBody>
          <a:body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8CAE2A51-BB7E-16B5-D4C3-379FEBEADBB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AFA9E91-A5B5-039E-EB0B-4B2B92FAB0D4}"/>
              </a:ext>
            </a:extLst>
          </p:cNvPr>
          <p:cNvSpPr>
            <a:spLocks noGrp="1"/>
          </p:cNvSpPr>
          <p:nvPr>
            <p:ph type="sldNum" sz="quarter" idx="12"/>
          </p:nvPr>
        </p:nvSpPr>
        <p:spPr/>
        <p:txBody>
          <a:bodyPr/>
          <a:lstStyle/>
          <a:p>
            <a:fld id="{3E19CB61-86A6-4141-91E1-C0887A104962}" type="slidenum">
              <a:rPr lang="en-AU" smtClean="0"/>
              <a:t>‹#›</a:t>
            </a:fld>
            <a:endParaRPr lang="en-AU"/>
          </a:p>
        </p:txBody>
      </p:sp>
    </p:spTree>
    <p:extLst>
      <p:ext uri="{BB962C8B-B14F-4D97-AF65-F5344CB8AC3E}">
        <p14:creationId xmlns:p14="http://schemas.microsoft.com/office/powerpoint/2010/main" val="2018784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accent3"/>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139" y="0"/>
            <a:ext cx="12178861" cy="6858000"/>
          </a:xfrm>
          <a:prstGeom prst="rect">
            <a:avLst/>
          </a:prstGeom>
        </p:spPr>
      </p:pic>
      <p:sp>
        <p:nvSpPr>
          <p:cNvPr id="2" name="Title 1"/>
          <p:cNvSpPr>
            <a:spLocks noGrp="1"/>
          </p:cNvSpPr>
          <p:nvPr>
            <p:ph type="ctrTitle"/>
          </p:nvPr>
        </p:nvSpPr>
        <p:spPr>
          <a:xfrm>
            <a:off x="474559" y="3274273"/>
            <a:ext cx="8463767" cy="2148899"/>
          </a:xfrm>
        </p:spPr>
        <p:txBody>
          <a:bodyPr lIns="0" tIns="0" anchor="b">
            <a:noAutofit/>
          </a:bodyPr>
          <a:lstStyle>
            <a:lvl1pPr algn="l">
              <a:lnSpc>
                <a:spcPct val="80000"/>
              </a:lnSpc>
              <a:defRPr sz="8800">
                <a:solidFill>
                  <a:srgbClr val="FFFFFF"/>
                </a:solidFill>
                <a:latin typeface="+mj-lt"/>
              </a:defRPr>
            </a:lvl1pPr>
          </a:lstStyle>
          <a:p>
            <a:r>
              <a:rPr lang="en-AU" dirty="0"/>
              <a:t>Click to edit Master title style</a:t>
            </a:r>
            <a:endParaRPr lang="en-US" dirty="0"/>
          </a:p>
        </p:txBody>
      </p:sp>
      <p:sp>
        <p:nvSpPr>
          <p:cNvPr id="3" name="Subtitle 2"/>
          <p:cNvSpPr>
            <a:spLocks noGrp="1"/>
          </p:cNvSpPr>
          <p:nvPr>
            <p:ph type="subTitle" idx="1" hasCustomPrompt="1"/>
          </p:nvPr>
        </p:nvSpPr>
        <p:spPr>
          <a:xfrm>
            <a:off x="474559" y="5653142"/>
            <a:ext cx="8463767" cy="565927"/>
          </a:xfrm>
        </p:spPr>
        <p:txBody>
          <a:bodyPr lIns="0" tIns="0" anchor="t">
            <a:normAutofit/>
          </a:bodyPr>
          <a:lstStyle>
            <a:lvl1pPr marL="0" indent="0" algn="l">
              <a:buNone/>
              <a:defRPr sz="21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AU" dirty="0"/>
              <a:t>CLICK TO EDIT MASTER SUBTITLE STYLE</a:t>
            </a:r>
            <a:endParaRPr lang="en-US" dirty="0"/>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56848" y="4886373"/>
            <a:ext cx="1926037" cy="1584868"/>
          </a:xfrm>
          <a:prstGeom prst="rect">
            <a:avLst/>
          </a:prstGeom>
        </p:spPr>
      </p:pic>
    </p:spTree>
    <p:extLst>
      <p:ext uri="{BB962C8B-B14F-4D97-AF65-F5344CB8AC3E}">
        <p14:creationId xmlns:p14="http://schemas.microsoft.com/office/powerpoint/2010/main" val="1204845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462297" y="6417652"/>
            <a:ext cx="3396696" cy="365125"/>
          </a:xfrm>
          <a:prstGeom prst="rect">
            <a:avLst/>
          </a:prstGeom>
        </p:spPr>
        <p:txBody>
          <a:bodyPr/>
          <a:lstStyle/>
          <a:p>
            <a:r>
              <a:rPr lang="en-US"/>
              <a:t>Document title</a:t>
            </a:r>
            <a:endParaRPr lang="en-US" dirty="0"/>
          </a:p>
        </p:txBody>
      </p:sp>
      <p:sp>
        <p:nvSpPr>
          <p:cNvPr id="4" name="Slide Number Placeholder 3"/>
          <p:cNvSpPr>
            <a:spLocks noGrp="1"/>
          </p:cNvSpPr>
          <p:nvPr>
            <p:ph type="sldNum" sz="quarter" idx="11"/>
          </p:nvPr>
        </p:nvSpPr>
        <p:spPr>
          <a:xfrm>
            <a:off x="609600" y="6417652"/>
            <a:ext cx="2698299" cy="365125"/>
          </a:xfrm>
          <a:prstGeom prst="rect">
            <a:avLst/>
          </a:prstGeom>
        </p:spPr>
        <p:txBody>
          <a:bodyPr/>
          <a:lstStyle/>
          <a:p>
            <a:fld id="{4956BB43-EB25-9C48-837D-98E6AF077A13}" type="slidenum">
              <a:rPr lang="en-US" smtClean="0"/>
              <a:pPr/>
              <a:t>‹#›</a:t>
            </a:fld>
            <a:endParaRPr lang="en-US" dirty="0"/>
          </a:p>
        </p:txBody>
      </p:sp>
      <p:sp>
        <p:nvSpPr>
          <p:cNvPr id="12" name="Content Placeholder 11"/>
          <p:cNvSpPr>
            <a:spLocks noGrp="1"/>
          </p:cNvSpPr>
          <p:nvPr>
            <p:ph sz="quarter" idx="13"/>
          </p:nvPr>
        </p:nvSpPr>
        <p:spPr>
          <a:xfrm>
            <a:off x="390627" y="2375396"/>
            <a:ext cx="7588251" cy="2267483"/>
          </a:xfrm>
        </p:spPr>
        <p:txBody>
          <a:bodyPr lIns="0" tIns="0"/>
          <a:lstStyle>
            <a:lvl1pPr marL="0" indent="0">
              <a:lnSpc>
                <a:spcPct val="80000"/>
              </a:lnSpc>
              <a:buNone/>
              <a:defRPr sz="8000">
                <a:solidFill>
                  <a:srgbClr val="FFFFFF"/>
                </a:solidFill>
                <a:latin typeface="+mj-lt"/>
              </a:defRPr>
            </a:lvl1pPr>
          </a:lstStyle>
          <a:p>
            <a:pPr lvl="0"/>
            <a:r>
              <a:rPr lang="en-AU" dirty="0"/>
              <a:t>Click to edit Master text styles</a:t>
            </a:r>
          </a:p>
        </p:txBody>
      </p:sp>
      <p:sp>
        <p:nvSpPr>
          <p:cNvPr id="13" name="Content Placeholder 11"/>
          <p:cNvSpPr>
            <a:spLocks noGrp="1"/>
          </p:cNvSpPr>
          <p:nvPr>
            <p:ph sz="quarter" idx="14" hasCustomPrompt="1"/>
          </p:nvPr>
        </p:nvSpPr>
        <p:spPr>
          <a:xfrm>
            <a:off x="390627" y="4642879"/>
            <a:ext cx="7498005" cy="1690507"/>
          </a:xfrm>
        </p:spPr>
        <p:txBody>
          <a:bodyPr lIns="0" tIns="0">
            <a:normAutofit/>
          </a:bodyPr>
          <a:lstStyle>
            <a:lvl1pPr marL="0" indent="0">
              <a:buNone/>
              <a:defRPr sz="2133" cap="all">
                <a:solidFill>
                  <a:srgbClr val="FFFFFF"/>
                </a:solidFill>
                <a:latin typeface="+mn-lt"/>
              </a:defRPr>
            </a:lvl1pPr>
          </a:lstStyle>
          <a:p>
            <a:pPr lvl="0"/>
            <a:r>
              <a:rPr lang="en-AU" dirty="0" err="1"/>
              <a:t>subheadinG</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56848" y="4886373"/>
            <a:ext cx="1926037" cy="1584868"/>
          </a:xfrm>
          <a:prstGeom prst="rect">
            <a:avLst/>
          </a:prstGeom>
        </p:spPr>
      </p:pic>
    </p:spTree>
    <p:extLst>
      <p:ext uri="{BB962C8B-B14F-4D97-AF65-F5344CB8AC3E}">
        <p14:creationId xmlns:p14="http://schemas.microsoft.com/office/powerpoint/2010/main" val="2596980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7" name="Content Placeholder 2"/>
          <p:cNvSpPr>
            <a:spLocks noGrp="1"/>
          </p:cNvSpPr>
          <p:nvPr>
            <p:ph sz="half" idx="1"/>
          </p:nvPr>
        </p:nvSpPr>
        <p:spPr>
          <a:xfrm>
            <a:off x="609600" y="2480831"/>
            <a:ext cx="9706632"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9" name="Footer Placeholder 8"/>
          <p:cNvSpPr>
            <a:spLocks noGrp="1"/>
          </p:cNvSpPr>
          <p:nvPr>
            <p:ph type="ftr" sz="quarter" idx="10"/>
          </p:nvPr>
        </p:nvSpPr>
        <p:spPr/>
        <p:txBody>
          <a:bodyPr/>
          <a:lstStyle/>
          <a:p>
            <a:r>
              <a:rPr lang="en-US"/>
              <a:t>Document title</a:t>
            </a:r>
            <a:endParaRPr lang="en-US" dirty="0"/>
          </a:p>
        </p:txBody>
      </p:sp>
      <p:sp>
        <p:nvSpPr>
          <p:cNvPr id="10" name="Slide Number Placeholder 9"/>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196663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Click to edit Master title style</a:t>
            </a:r>
            <a:endParaRPr lang="en-US" dirty="0"/>
          </a:p>
        </p:txBody>
      </p:sp>
      <p:sp>
        <p:nvSpPr>
          <p:cNvPr id="3" name="Content Placeholder 2"/>
          <p:cNvSpPr>
            <a:spLocks noGrp="1"/>
          </p:cNvSpPr>
          <p:nvPr>
            <p:ph sz="half" idx="1"/>
          </p:nvPr>
        </p:nvSpPr>
        <p:spPr>
          <a:xfrm>
            <a:off x="609600" y="2480831"/>
            <a:ext cx="4569845"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8" name="Content Placeholder 2"/>
          <p:cNvSpPr>
            <a:spLocks noGrp="1"/>
          </p:cNvSpPr>
          <p:nvPr>
            <p:ph sz="half" idx="13"/>
          </p:nvPr>
        </p:nvSpPr>
        <p:spPr>
          <a:xfrm>
            <a:off x="5455237" y="2480831"/>
            <a:ext cx="4860996"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9" name="Footer Placeholder 8"/>
          <p:cNvSpPr>
            <a:spLocks noGrp="1"/>
          </p:cNvSpPr>
          <p:nvPr>
            <p:ph type="ftr" sz="quarter" idx="14"/>
          </p:nvPr>
        </p:nvSpPr>
        <p:spPr/>
        <p:txBody>
          <a:bodyPr/>
          <a:lstStyle/>
          <a:p>
            <a:r>
              <a:rPr lang="en-US"/>
              <a:t>Document title</a:t>
            </a:r>
            <a:endParaRPr lang="en-US" dirty="0"/>
          </a:p>
        </p:txBody>
      </p:sp>
      <p:sp>
        <p:nvSpPr>
          <p:cNvPr id="10" name="Slide Number Placeholder 9"/>
          <p:cNvSpPr>
            <a:spLocks noGrp="1"/>
          </p:cNvSpPr>
          <p:nvPr>
            <p:ph type="sldNum" sz="quarter" idx="15"/>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999841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314293"/>
            <a:ext cx="4569845" cy="851523"/>
          </a:xfrm>
        </p:spPr>
        <p:txBody>
          <a:bodyPr anchor="t">
            <a:normAutofit/>
          </a:bodyPr>
          <a:lstStyle>
            <a:lvl1pPr marL="0" indent="0">
              <a:buNone/>
              <a:defRPr sz="1867" b="1">
                <a:solidFill>
                  <a:srgbClr val="E10600"/>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AU" dirty="0"/>
              <a:t>CLICK TO EDIT MASTER TEXT STYLES</a:t>
            </a:r>
          </a:p>
        </p:txBody>
      </p:sp>
      <p:sp>
        <p:nvSpPr>
          <p:cNvPr id="5" name="Text Placeholder 4"/>
          <p:cNvSpPr>
            <a:spLocks noGrp="1"/>
          </p:cNvSpPr>
          <p:nvPr>
            <p:ph type="body" sz="quarter" idx="3" hasCustomPrompt="1"/>
          </p:nvPr>
        </p:nvSpPr>
        <p:spPr>
          <a:xfrm>
            <a:off x="5455237" y="1314293"/>
            <a:ext cx="4860996" cy="851523"/>
          </a:xfrm>
        </p:spPr>
        <p:txBody>
          <a:bodyPr anchor="t">
            <a:normAutofit/>
          </a:bodyPr>
          <a:lstStyle>
            <a:lvl1pPr marL="0" indent="0">
              <a:buNone/>
              <a:defRPr sz="1867" b="1">
                <a:solidFill>
                  <a:srgbClr val="E10600"/>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AU" dirty="0"/>
              <a:t>CLICK TO EDIT MASTER TEXT STYLES</a:t>
            </a:r>
          </a:p>
        </p:txBody>
      </p:sp>
      <p:sp>
        <p:nvSpPr>
          <p:cNvPr id="10" name="Title 1"/>
          <p:cNvSpPr>
            <a:spLocks noGrp="1"/>
          </p:cNvSpPr>
          <p:nvPr>
            <p:ph type="title"/>
          </p:nvPr>
        </p:nvSpPr>
        <p:spPr>
          <a:xfrm>
            <a:off x="609600" y="410996"/>
            <a:ext cx="9706632" cy="846793"/>
          </a:xfrm>
        </p:spPr>
        <p:txBody>
          <a:bodyPr/>
          <a:lstStyle/>
          <a:p>
            <a:r>
              <a:rPr lang="en-AU" dirty="0"/>
              <a:t>Click to edit Master title style</a:t>
            </a:r>
            <a:endParaRPr lang="en-US" dirty="0"/>
          </a:p>
        </p:txBody>
      </p:sp>
      <p:sp>
        <p:nvSpPr>
          <p:cNvPr id="11" name="Content Placeholder 2"/>
          <p:cNvSpPr>
            <a:spLocks noGrp="1"/>
          </p:cNvSpPr>
          <p:nvPr>
            <p:ph sz="half" idx="13"/>
          </p:nvPr>
        </p:nvSpPr>
        <p:spPr>
          <a:xfrm>
            <a:off x="609600" y="2480831"/>
            <a:ext cx="4569845"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12" name="Content Placeholder 2"/>
          <p:cNvSpPr>
            <a:spLocks noGrp="1"/>
          </p:cNvSpPr>
          <p:nvPr>
            <p:ph sz="half" idx="14"/>
          </p:nvPr>
        </p:nvSpPr>
        <p:spPr>
          <a:xfrm>
            <a:off x="5455237" y="2480831"/>
            <a:ext cx="4860996"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13" name="Footer Placeholder 12"/>
          <p:cNvSpPr>
            <a:spLocks noGrp="1"/>
          </p:cNvSpPr>
          <p:nvPr>
            <p:ph type="ftr" sz="quarter" idx="15"/>
          </p:nvPr>
        </p:nvSpPr>
        <p:spPr/>
        <p:txBody>
          <a:bodyPr/>
          <a:lstStyle/>
          <a:p>
            <a:r>
              <a:rPr lang="en-US"/>
              <a:t>Document title</a:t>
            </a:r>
            <a:endParaRPr lang="en-US" dirty="0"/>
          </a:p>
        </p:txBody>
      </p:sp>
      <p:sp>
        <p:nvSpPr>
          <p:cNvPr id="14" name="Slide Number Placeholder 13"/>
          <p:cNvSpPr>
            <a:spLocks noGrp="1"/>
          </p:cNvSpPr>
          <p:nvPr>
            <p:ph type="sldNum" sz="quarter" idx="16"/>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730983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6" name="Footer Placeholder 5"/>
          <p:cNvSpPr>
            <a:spLocks noGrp="1"/>
          </p:cNvSpPr>
          <p:nvPr>
            <p:ph type="ftr" sz="quarter" idx="10"/>
          </p:nvPr>
        </p:nvSpPr>
        <p:spPr/>
        <p:txBody>
          <a:bodyPr/>
          <a:lstStyle/>
          <a:p>
            <a:r>
              <a:rPr lang="en-US"/>
              <a:t>Document title</a:t>
            </a:r>
            <a:endParaRPr lang="en-US" dirty="0"/>
          </a:p>
        </p:txBody>
      </p:sp>
      <p:sp>
        <p:nvSpPr>
          <p:cNvPr id="7" name="Slide Number Placeholder 6"/>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105809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a:t>Document title</a:t>
            </a:r>
            <a:endParaRPr lang="en-US" dirty="0"/>
          </a:p>
        </p:txBody>
      </p:sp>
      <p:sp>
        <p:nvSpPr>
          <p:cNvPr id="6" name="Slide Number Placeholder 5"/>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9925442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0"/>
            </a:lvl1pPr>
          </a:lstStyle>
          <a:p>
            <a:r>
              <a:rPr lang="en-AU" dirty="0"/>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5436301"/>
            <a:ext cx="7315200" cy="655443"/>
          </a:xfrm>
        </p:spPr>
        <p:txBody>
          <a:bodyPr>
            <a:normAutofit/>
          </a:bodyPr>
          <a:lstStyle>
            <a:lvl1pPr marL="0" indent="0">
              <a:buNone/>
              <a:defRPr sz="1600" b="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AU" dirty="0"/>
              <a:t>Click to edit Master text styles</a:t>
            </a:r>
          </a:p>
        </p:txBody>
      </p:sp>
      <p:sp>
        <p:nvSpPr>
          <p:cNvPr id="8" name="Footer Placeholder 7"/>
          <p:cNvSpPr>
            <a:spLocks noGrp="1"/>
          </p:cNvSpPr>
          <p:nvPr>
            <p:ph type="ftr" sz="quarter" idx="10"/>
          </p:nvPr>
        </p:nvSpPr>
        <p:spPr/>
        <p:txBody>
          <a:bodyPr/>
          <a:lstStyle/>
          <a:p>
            <a:r>
              <a:rPr lang="en-US"/>
              <a:t>Document title</a:t>
            </a:r>
            <a:endParaRPr lang="en-US" dirty="0"/>
          </a:p>
        </p:txBody>
      </p:sp>
      <p:sp>
        <p:nvSpPr>
          <p:cNvPr id="9" name="Slide Number Placeholder 8"/>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266427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Opening slide (txt only)">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474559" y="2060153"/>
            <a:ext cx="8463767" cy="2148899"/>
          </a:xfrm>
        </p:spPr>
        <p:txBody>
          <a:bodyPr lIns="0" tIns="0" anchor="b">
            <a:noAutofit/>
          </a:bodyPr>
          <a:lstStyle>
            <a:lvl1pPr algn="l">
              <a:lnSpc>
                <a:spcPct val="80000"/>
              </a:lnSpc>
              <a:defRPr sz="6400" b="0" i="0">
                <a:solidFill>
                  <a:srgbClr val="FFFFFF"/>
                </a:solidFill>
                <a:latin typeface="Montserrat" pitchFamily="2" charset="77"/>
              </a:defRPr>
            </a:lvl1pPr>
          </a:lstStyle>
          <a:p>
            <a:r>
              <a:rPr lang="en-US"/>
              <a:t>Click to edit </a:t>
            </a:r>
            <a:br>
              <a:rPr lang="en-US"/>
            </a:br>
            <a:r>
              <a:rPr lang="en-US"/>
              <a:t>Master title style</a:t>
            </a:r>
          </a:p>
        </p:txBody>
      </p:sp>
      <p:sp>
        <p:nvSpPr>
          <p:cNvPr id="3" name="Subtitle 2"/>
          <p:cNvSpPr>
            <a:spLocks noGrp="1"/>
          </p:cNvSpPr>
          <p:nvPr>
            <p:ph type="subTitle" idx="1" hasCustomPrompt="1"/>
          </p:nvPr>
        </p:nvSpPr>
        <p:spPr>
          <a:xfrm>
            <a:off x="474559" y="4439022"/>
            <a:ext cx="8463767" cy="565927"/>
          </a:xfrm>
        </p:spPr>
        <p:txBody>
          <a:bodyPr lIns="0" tIns="0" anchor="t">
            <a:normAutofit/>
          </a:bodyPr>
          <a:lstStyle>
            <a:lvl1pPr marL="0" indent="0" algn="l">
              <a:buNone/>
              <a:defRPr sz="2133"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AU"/>
              <a:t>Click to edit master subtitle style</a:t>
            </a:r>
            <a:endParaRPr lang="en-US"/>
          </a:p>
        </p:txBody>
      </p:sp>
      <p:pic>
        <p:nvPicPr>
          <p:cNvPr id="8" name="Picture 7">
            <a:extLst>
              <a:ext uri="{FF2B5EF4-FFF2-40B4-BE49-F238E27FC236}">
                <a16:creationId xmlns:a16="http://schemas.microsoft.com/office/drawing/2014/main" id="{789FCEB4-D28B-BECF-E623-A79F5B247C9B}"/>
              </a:ext>
            </a:extLst>
          </p:cNvPr>
          <p:cNvPicPr>
            <a:picLocks noChangeAspect="1"/>
          </p:cNvPicPr>
          <p:nvPr userDrawn="1"/>
        </p:nvPicPr>
        <p:blipFill>
          <a:blip r:embed="rId3"/>
          <a:stretch>
            <a:fillRect/>
          </a:stretch>
        </p:blipFill>
        <p:spPr>
          <a:xfrm>
            <a:off x="474559" y="5325979"/>
            <a:ext cx="2758495" cy="1147200"/>
          </a:xfrm>
          <a:prstGeom prst="rect">
            <a:avLst/>
          </a:prstGeom>
        </p:spPr>
      </p:pic>
    </p:spTree>
    <p:extLst>
      <p:ext uri="{BB962C8B-B14F-4D97-AF65-F5344CB8AC3E}">
        <p14:creationId xmlns:p14="http://schemas.microsoft.com/office/powerpoint/2010/main" val="1136584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Opening slide (plai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56848" y="4886373"/>
            <a:ext cx="1926037" cy="1584868"/>
          </a:xfrm>
          <a:prstGeom prst="rect">
            <a:avLst/>
          </a:prstGeom>
        </p:spPr>
      </p:pic>
      <p:sp>
        <p:nvSpPr>
          <p:cNvPr id="8" name="Title 1"/>
          <p:cNvSpPr>
            <a:spLocks noGrp="1"/>
          </p:cNvSpPr>
          <p:nvPr>
            <p:ph type="ctrTitle" hasCustomPrompt="1"/>
          </p:nvPr>
        </p:nvSpPr>
        <p:spPr>
          <a:xfrm>
            <a:off x="474559" y="2060153"/>
            <a:ext cx="8463767" cy="2148899"/>
          </a:xfrm>
        </p:spPr>
        <p:txBody>
          <a:bodyPr lIns="0" tIns="0" anchor="b">
            <a:noAutofit/>
          </a:bodyPr>
          <a:lstStyle>
            <a:lvl1pPr algn="l">
              <a:lnSpc>
                <a:spcPct val="80000"/>
              </a:lnSpc>
              <a:defRPr sz="6400" b="0" i="0">
                <a:solidFill>
                  <a:schemeClr val="accent3"/>
                </a:solidFill>
                <a:latin typeface="Montserrat" pitchFamily="2" charset="77"/>
              </a:defRPr>
            </a:lvl1pPr>
          </a:lstStyle>
          <a:p>
            <a:r>
              <a:rPr lang="en-US"/>
              <a:t>Click to edit </a:t>
            </a:r>
            <a:br>
              <a:rPr lang="en-US"/>
            </a:br>
            <a:r>
              <a:rPr lang="en-US"/>
              <a:t>Master title style</a:t>
            </a:r>
          </a:p>
        </p:txBody>
      </p:sp>
      <p:sp>
        <p:nvSpPr>
          <p:cNvPr id="9" name="Subtitle 2"/>
          <p:cNvSpPr>
            <a:spLocks noGrp="1"/>
          </p:cNvSpPr>
          <p:nvPr>
            <p:ph type="subTitle" idx="1" hasCustomPrompt="1"/>
          </p:nvPr>
        </p:nvSpPr>
        <p:spPr>
          <a:xfrm>
            <a:off x="474559" y="4439022"/>
            <a:ext cx="8463767" cy="565927"/>
          </a:xfrm>
        </p:spPr>
        <p:txBody>
          <a:bodyPr lIns="0" tIns="0" anchor="t">
            <a:normAutofit/>
          </a:bodyPr>
          <a:lstStyle>
            <a:lvl1pPr marL="0" indent="0" algn="l">
              <a:buNone/>
              <a:defRPr sz="2133" b="1">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AU"/>
              <a:t>Click to edit master subtitle style</a:t>
            </a:r>
            <a:endParaRPr lang="en-US"/>
          </a:p>
        </p:txBody>
      </p:sp>
      <p:pic>
        <p:nvPicPr>
          <p:cNvPr id="4" name="Picture 3">
            <a:extLst>
              <a:ext uri="{FF2B5EF4-FFF2-40B4-BE49-F238E27FC236}">
                <a16:creationId xmlns:a16="http://schemas.microsoft.com/office/drawing/2014/main" id="{6B91DE68-81F0-6238-1F67-3A8DD8646802}"/>
              </a:ext>
            </a:extLst>
          </p:cNvPr>
          <p:cNvPicPr>
            <a:picLocks noChangeAspect="1"/>
          </p:cNvPicPr>
          <p:nvPr userDrawn="1"/>
        </p:nvPicPr>
        <p:blipFill>
          <a:blip r:embed="rId3"/>
          <a:stretch>
            <a:fillRect/>
          </a:stretch>
        </p:blipFill>
        <p:spPr>
          <a:xfrm>
            <a:off x="475201" y="5328000"/>
            <a:ext cx="2758495" cy="1147200"/>
          </a:xfrm>
          <a:prstGeom prst="rect">
            <a:avLst/>
          </a:prstGeom>
        </p:spPr>
      </p:pic>
    </p:spTree>
    <p:extLst>
      <p:ext uri="{BB962C8B-B14F-4D97-AF65-F5344CB8AC3E}">
        <p14:creationId xmlns:p14="http://schemas.microsoft.com/office/powerpoint/2010/main" val="1570674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Opening slide (big imag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74559" y="1677635"/>
            <a:ext cx="8463767" cy="2148899"/>
          </a:xfrm>
        </p:spPr>
        <p:txBody>
          <a:bodyPr lIns="0" tIns="0" anchor="b">
            <a:noAutofit/>
          </a:bodyPr>
          <a:lstStyle>
            <a:lvl1pPr algn="l">
              <a:lnSpc>
                <a:spcPct val="80000"/>
              </a:lnSpc>
              <a:defRPr sz="6400" b="0" i="0">
                <a:solidFill>
                  <a:srgbClr val="FFFFFF"/>
                </a:solidFill>
                <a:latin typeface="Montserrat" pitchFamily="2" charset="77"/>
              </a:defRPr>
            </a:lvl1pPr>
          </a:lstStyle>
          <a:p>
            <a:r>
              <a:rPr lang="en-US"/>
              <a:t>Divider</a:t>
            </a:r>
            <a:br>
              <a:rPr lang="en-US"/>
            </a:br>
            <a:r>
              <a:rPr lang="en-US"/>
              <a:t>slide title</a:t>
            </a:r>
          </a:p>
        </p:txBody>
      </p:sp>
      <p:sp>
        <p:nvSpPr>
          <p:cNvPr id="5" name="Subtitle 2"/>
          <p:cNvSpPr>
            <a:spLocks noGrp="1"/>
          </p:cNvSpPr>
          <p:nvPr>
            <p:ph type="subTitle" idx="1" hasCustomPrompt="1"/>
          </p:nvPr>
        </p:nvSpPr>
        <p:spPr>
          <a:xfrm>
            <a:off x="474559" y="4056503"/>
            <a:ext cx="8463767" cy="565927"/>
          </a:xfrm>
        </p:spPr>
        <p:txBody>
          <a:bodyPr lIns="0" tIns="0" anchor="t">
            <a:normAutofit/>
          </a:bodyPr>
          <a:lstStyle>
            <a:lvl1pPr marL="0" indent="0" algn="l">
              <a:buNone/>
              <a:defRPr sz="2133"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AU"/>
              <a:t>Click to edit master</a:t>
            </a:r>
            <a:br>
              <a:rPr lang="en-AU"/>
            </a:br>
            <a:r>
              <a:rPr lang="en-AU"/>
              <a:t>subtitle style</a:t>
            </a:r>
            <a:endParaRPr lang="en-US"/>
          </a:p>
        </p:txBody>
      </p:sp>
    </p:spTree>
    <p:extLst>
      <p:ext uri="{BB962C8B-B14F-4D97-AF65-F5344CB8AC3E}">
        <p14:creationId xmlns:p14="http://schemas.microsoft.com/office/powerpoint/2010/main" val="3524806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474559" y="1727048"/>
            <a:ext cx="8463767" cy="2148899"/>
          </a:xfrm>
        </p:spPr>
        <p:txBody>
          <a:bodyPr lIns="0" tIns="0" anchor="b">
            <a:noAutofit/>
          </a:bodyPr>
          <a:lstStyle>
            <a:lvl1pPr algn="l">
              <a:lnSpc>
                <a:spcPct val="80000"/>
              </a:lnSpc>
              <a:defRPr sz="6400" b="0" i="0">
                <a:solidFill>
                  <a:srgbClr val="FFFFFF"/>
                </a:solidFill>
                <a:latin typeface="Montserrat" pitchFamily="2" charset="77"/>
              </a:defRPr>
            </a:lvl1pPr>
          </a:lstStyle>
          <a:p>
            <a:r>
              <a:rPr lang="en-US"/>
              <a:t>Divider slide title</a:t>
            </a:r>
          </a:p>
        </p:txBody>
      </p:sp>
      <p:sp>
        <p:nvSpPr>
          <p:cNvPr id="5" name="Subtitle 2"/>
          <p:cNvSpPr>
            <a:spLocks noGrp="1"/>
          </p:cNvSpPr>
          <p:nvPr>
            <p:ph type="subTitle" idx="1" hasCustomPrompt="1"/>
          </p:nvPr>
        </p:nvSpPr>
        <p:spPr>
          <a:xfrm>
            <a:off x="474559" y="4056503"/>
            <a:ext cx="8463767" cy="565927"/>
          </a:xfrm>
        </p:spPr>
        <p:txBody>
          <a:bodyPr lIns="0" tIns="0" anchor="t">
            <a:normAutofit/>
          </a:bodyPr>
          <a:lstStyle>
            <a:lvl1pPr marL="0" indent="0" algn="l">
              <a:buNone/>
              <a:defRPr sz="2133" b="1">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AU"/>
              <a:t>Click to edit master subtitle style</a:t>
            </a:r>
            <a:endParaRPr lang="en-US"/>
          </a:p>
        </p:txBody>
      </p:sp>
      <p:pic>
        <p:nvPicPr>
          <p:cNvPr id="4" name="Picture 3">
            <a:extLst>
              <a:ext uri="{FF2B5EF4-FFF2-40B4-BE49-F238E27FC236}">
                <a16:creationId xmlns:a16="http://schemas.microsoft.com/office/drawing/2014/main" id="{09F2602D-215C-736D-C44A-F15720F6787F}"/>
              </a:ext>
            </a:extLst>
          </p:cNvPr>
          <p:cNvPicPr>
            <a:picLocks noChangeAspect="1"/>
          </p:cNvPicPr>
          <p:nvPr userDrawn="1"/>
        </p:nvPicPr>
        <p:blipFill>
          <a:blip r:embed="rId3"/>
          <a:stretch>
            <a:fillRect/>
          </a:stretch>
        </p:blipFill>
        <p:spPr>
          <a:xfrm>
            <a:off x="474559" y="5325979"/>
            <a:ext cx="2758495" cy="1147200"/>
          </a:xfrm>
          <a:prstGeom prst="rect">
            <a:avLst/>
          </a:prstGeom>
        </p:spPr>
      </p:pic>
    </p:spTree>
    <p:extLst>
      <p:ext uri="{BB962C8B-B14F-4D97-AF65-F5344CB8AC3E}">
        <p14:creationId xmlns:p14="http://schemas.microsoft.com/office/powerpoint/2010/main" val="1346648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heavy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6160171" y="2514150"/>
            <a:ext cx="5347368" cy="4021863"/>
          </a:xfrm>
        </p:spPr>
        <p:txBody>
          <a:bodyPr>
            <a:normAutofit/>
          </a:bodyPr>
          <a:lstStyle>
            <a:lvl1pPr>
              <a:defRPr sz="1867">
                <a:solidFill>
                  <a:schemeClr val="accent3"/>
                </a:solidFill>
              </a:defRPr>
            </a:lvl1pPr>
            <a:lvl2pPr>
              <a:defRPr sz="1867">
                <a:solidFill>
                  <a:schemeClr val="accent3"/>
                </a:solidFill>
              </a:defRPr>
            </a:lvl2pPr>
            <a:lvl3pPr>
              <a:defRPr sz="1867">
                <a:solidFill>
                  <a:schemeClr val="accent3"/>
                </a:solidFill>
              </a:defRPr>
            </a:lvl3pPr>
            <a:lvl4pPr>
              <a:defRPr sz="1867">
                <a:solidFill>
                  <a:schemeClr val="accent3"/>
                </a:solidFill>
              </a:defRPr>
            </a:lvl4pPr>
            <a:lvl5pPr>
              <a:defRPr sz="1867">
                <a:solidFill>
                  <a:schemeClr val="accent3"/>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Title 1"/>
          <p:cNvSpPr>
            <a:spLocks noGrp="1"/>
          </p:cNvSpPr>
          <p:nvPr>
            <p:ph type="title"/>
          </p:nvPr>
        </p:nvSpPr>
        <p:spPr>
          <a:xfrm>
            <a:off x="474559" y="457200"/>
            <a:ext cx="10880828" cy="783389"/>
          </a:xfrm>
        </p:spPr>
        <p:txBody>
          <a:bodyPr anchor="b">
            <a:normAutofit/>
          </a:bodyPr>
          <a:lstStyle>
            <a:lvl1pPr>
              <a:defRPr sz="3200" b="0" i="0">
                <a:solidFill>
                  <a:schemeClr val="accent3"/>
                </a:solidFill>
              </a:defRPr>
            </a:lvl1pPr>
          </a:lstStyle>
          <a:p>
            <a:r>
              <a:rPr lang="en-US"/>
              <a:t>Click to edit Master title style</a:t>
            </a:r>
            <a:endParaRPr lang="en-AU"/>
          </a:p>
        </p:txBody>
      </p:sp>
      <p:sp>
        <p:nvSpPr>
          <p:cNvPr id="9" name="Text Placeholder 3"/>
          <p:cNvSpPr>
            <a:spLocks noGrp="1"/>
          </p:cNvSpPr>
          <p:nvPr>
            <p:ph type="body" sz="half" idx="2" hasCustomPrompt="1"/>
          </p:nvPr>
        </p:nvSpPr>
        <p:spPr>
          <a:xfrm>
            <a:off x="474560" y="1262145"/>
            <a:ext cx="10880827" cy="781552"/>
          </a:xfrm>
        </p:spPr>
        <p:txBody>
          <a:bodyPr>
            <a:normAutofit/>
          </a:bodyPr>
          <a:lstStyle>
            <a:lvl1pPr marL="0" indent="0">
              <a:buNone/>
              <a:defRPr sz="1867" b="1">
                <a:solidFill>
                  <a:schemeClr val="accent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10" name="Subtitle 2"/>
          <p:cNvSpPr>
            <a:spLocks noGrp="1"/>
          </p:cNvSpPr>
          <p:nvPr>
            <p:ph type="subTitle" idx="10"/>
          </p:nvPr>
        </p:nvSpPr>
        <p:spPr>
          <a:xfrm>
            <a:off x="474561" y="2514149"/>
            <a:ext cx="4936977" cy="4052419"/>
          </a:xfrm>
        </p:spPr>
        <p:txBody>
          <a:bodyPr>
            <a:normAutofit/>
          </a:bodyPr>
          <a:lstStyle>
            <a:lvl1pPr marL="0" indent="0" algn="l">
              <a:buNone/>
              <a:defRPr sz="2400">
                <a:solidFill>
                  <a:schemeClr val="accent3"/>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AU"/>
          </a:p>
        </p:txBody>
      </p:sp>
    </p:spTree>
    <p:extLst>
      <p:ext uri="{BB962C8B-B14F-4D97-AF65-F5344CB8AC3E}">
        <p14:creationId xmlns:p14="http://schemas.microsoft.com/office/powerpoint/2010/main" val="2389854170"/>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sic empty slide">
    <p:spTree>
      <p:nvGrpSpPr>
        <p:cNvPr id="1" name=""/>
        <p:cNvGrpSpPr/>
        <p:nvPr/>
      </p:nvGrpSpPr>
      <p:grpSpPr>
        <a:xfrm>
          <a:off x="0" y="0"/>
          <a:ext cx="0" cy="0"/>
          <a:chOff x="0" y="0"/>
          <a:chExt cx="0" cy="0"/>
        </a:xfrm>
      </p:grpSpPr>
      <p:sp>
        <p:nvSpPr>
          <p:cNvPr id="8" name="Title 1"/>
          <p:cNvSpPr>
            <a:spLocks noGrp="1"/>
          </p:cNvSpPr>
          <p:nvPr>
            <p:ph type="title"/>
          </p:nvPr>
        </p:nvSpPr>
        <p:spPr>
          <a:xfrm>
            <a:off x="474559" y="457200"/>
            <a:ext cx="10880828" cy="783389"/>
          </a:xfrm>
        </p:spPr>
        <p:txBody>
          <a:bodyPr anchor="b">
            <a:normAutofit/>
          </a:bodyPr>
          <a:lstStyle>
            <a:lvl1pPr>
              <a:defRPr sz="3200" b="0" i="0">
                <a:solidFill>
                  <a:schemeClr val="accent3"/>
                </a:solidFill>
              </a:defRPr>
            </a:lvl1pPr>
          </a:lstStyle>
          <a:p>
            <a:r>
              <a:rPr lang="en-US"/>
              <a:t>Click to edit Master title style</a:t>
            </a:r>
            <a:endParaRPr lang="en-AU"/>
          </a:p>
        </p:txBody>
      </p:sp>
      <p:sp>
        <p:nvSpPr>
          <p:cNvPr id="9" name="Text Placeholder 3"/>
          <p:cNvSpPr>
            <a:spLocks noGrp="1"/>
          </p:cNvSpPr>
          <p:nvPr>
            <p:ph type="body" sz="half" idx="2" hasCustomPrompt="1"/>
          </p:nvPr>
        </p:nvSpPr>
        <p:spPr>
          <a:xfrm>
            <a:off x="474560" y="1262145"/>
            <a:ext cx="10880827" cy="620128"/>
          </a:xfrm>
        </p:spPr>
        <p:txBody>
          <a:bodyPr>
            <a:normAutofit/>
          </a:bodyPr>
          <a:lstStyle>
            <a:lvl1pPr marL="0" indent="0">
              <a:buNone/>
              <a:defRPr sz="1867" b="1" baseline="0">
                <a:solidFill>
                  <a:schemeClr val="accent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2200282611"/>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mp; image slide (1)">
    <p:spTree>
      <p:nvGrpSpPr>
        <p:cNvPr id="1" name=""/>
        <p:cNvGrpSpPr/>
        <p:nvPr/>
      </p:nvGrpSpPr>
      <p:grpSpPr>
        <a:xfrm>
          <a:off x="0" y="0"/>
          <a:ext cx="0" cy="0"/>
          <a:chOff x="0" y="0"/>
          <a:chExt cx="0" cy="0"/>
        </a:xfrm>
      </p:grpSpPr>
      <p:sp>
        <p:nvSpPr>
          <p:cNvPr id="7" name="Content Placeholder 2"/>
          <p:cNvSpPr>
            <a:spLocks noGrp="1"/>
          </p:cNvSpPr>
          <p:nvPr>
            <p:ph idx="1"/>
          </p:nvPr>
        </p:nvSpPr>
        <p:spPr>
          <a:xfrm>
            <a:off x="474563" y="2537638"/>
            <a:ext cx="5347368" cy="3900593"/>
          </a:xfrm>
        </p:spPr>
        <p:txBody>
          <a:bodyPr>
            <a:normAutofit/>
          </a:bodyPr>
          <a:lstStyle>
            <a:lvl1pPr>
              <a:defRPr sz="1867">
                <a:solidFill>
                  <a:schemeClr val="accent3"/>
                </a:solidFill>
              </a:defRPr>
            </a:lvl1pPr>
            <a:lvl2pPr>
              <a:defRPr sz="1867">
                <a:solidFill>
                  <a:schemeClr val="accent3"/>
                </a:solidFill>
              </a:defRPr>
            </a:lvl2pPr>
            <a:lvl3pPr>
              <a:defRPr sz="1867">
                <a:solidFill>
                  <a:schemeClr val="accent3"/>
                </a:solidFill>
              </a:defRPr>
            </a:lvl3pPr>
            <a:lvl4pPr>
              <a:defRPr sz="1867">
                <a:solidFill>
                  <a:schemeClr val="accent3"/>
                </a:solidFill>
              </a:defRPr>
            </a:lvl4pPr>
            <a:lvl5pPr>
              <a:defRPr sz="1867">
                <a:solidFill>
                  <a:schemeClr val="accent3"/>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itle 1"/>
          <p:cNvSpPr>
            <a:spLocks noGrp="1"/>
          </p:cNvSpPr>
          <p:nvPr>
            <p:ph type="title"/>
          </p:nvPr>
        </p:nvSpPr>
        <p:spPr>
          <a:xfrm>
            <a:off x="474559" y="457200"/>
            <a:ext cx="10880828" cy="783389"/>
          </a:xfrm>
        </p:spPr>
        <p:txBody>
          <a:bodyPr anchor="b">
            <a:normAutofit/>
          </a:bodyPr>
          <a:lstStyle>
            <a:lvl1pPr>
              <a:defRPr sz="3200" b="0" i="0">
                <a:solidFill>
                  <a:schemeClr val="accent3"/>
                </a:solidFill>
              </a:defRPr>
            </a:lvl1pPr>
          </a:lstStyle>
          <a:p>
            <a:r>
              <a:rPr lang="en-US"/>
              <a:t>Click to edit Master title style</a:t>
            </a:r>
            <a:endParaRPr lang="en-AU"/>
          </a:p>
        </p:txBody>
      </p:sp>
      <p:sp>
        <p:nvSpPr>
          <p:cNvPr id="13" name="Text Placeholder 3"/>
          <p:cNvSpPr>
            <a:spLocks noGrp="1"/>
          </p:cNvSpPr>
          <p:nvPr>
            <p:ph type="body" sz="half" idx="2" hasCustomPrompt="1"/>
          </p:nvPr>
        </p:nvSpPr>
        <p:spPr>
          <a:xfrm>
            <a:off x="474560" y="1262145"/>
            <a:ext cx="10880827" cy="781552"/>
          </a:xfrm>
        </p:spPr>
        <p:txBody>
          <a:bodyPr>
            <a:normAutofit/>
          </a:bodyPr>
          <a:lstStyle>
            <a:lvl1pPr marL="0" indent="0">
              <a:buNone/>
              <a:defRPr sz="1867" b="1">
                <a:solidFill>
                  <a:schemeClr val="accent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869317014"/>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xt &amp; big image slide">
    <p:bg>
      <p:bgPr>
        <a:solidFill>
          <a:schemeClr val="accent3"/>
        </a:solid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474563" y="2424224"/>
            <a:ext cx="5347368" cy="4014009"/>
          </a:xfrm>
        </p:spPr>
        <p:txBody>
          <a:bodyPr>
            <a:normAutofit/>
          </a:bodyPr>
          <a:lstStyle>
            <a:lvl1pPr>
              <a:defRPr sz="1867">
                <a:solidFill>
                  <a:schemeClr val="bg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itle 1"/>
          <p:cNvSpPr>
            <a:spLocks noGrp="1"/>
          </p:cNvSpPr>
          <p:nvPr>
            <p:ph type="title"/>
          </p:nvPr>
        </p:nvSpPr>
        <p:spPr>
          <a:xfrm>
            <a:off x="474559" y="457200"/>
            <a:ext cx="10880828" cy="783389"/>
          </a:xfrm>
        </p:spPr>
        <p:txBody>
          <a:bodyPr anchor="b">
            <a:normAutofit/>
          </a:bodyPr>
          <a:lstStyle>
            <a:lvl1pPr>
              <a:defRPr sz="3200" b="0" i="0">
                <a:solidFill>
                  <a:schemeClr val="bg1"/>
                </a:solidFill>
              </a:defRPr>
            </a:lvl1pPr>
          </a:lstStyle>
          <a:p>
            <a:r>
              <a:rPr lang="en-US"/>
              <a:t>Click to edit Master title style</a:t>
            </a:r>
            <a:endParaRPr lang="en-AU"/>
          </a:p>
        </p:txBody>
      </p:sp>
      <p:sp>
        <p:nvSpPr>
          <p:cNvPr id="10" name="Text Placeholder 3"/>
          <p:cNvSpPr>
            <a:spLocks noGrp="1"/>
          </p:cNvSpPr>
          <p:nvPr>
            <p:ph type="body" sz="half" idx="2" hasCustomPrompt="1"/>
          </p:nvPr>
        </p:nvSpPr>
        <p:spPr>
          <a:xfrm>
            <a:off x="474560" y="1262145"/>
            <a:ext cx="10880827" cy="781552"/>
          </a:xfrm>
        </p:spPr>
        <p:txBody>
          <a:bodyPr>
            <a:normAutofit/>
          </a:bodyPr>
          <a:lstStyle>
            <a:lvl1pPr marL="0" indent="0">
              <a:buNone/>
              <a:defRPr sz="1867" b="1">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2323161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474559" y="2224540"/>
            <a:ext cx="8463767" cy="2148899"/>
          </a:xfrm>
        </p:spPr>
        <p:txBody>
          <a:bodyPr lIns="0" tIns="0" anchor="b">
            <a:noAutofit/>
          </a:bodyPr>
          <a:lstStyle>
            <a:lvl1pPr algn="l">
              <a:lnSpc>
                <a:spcPct val="80000"/>
              </a:lnSpc>
              <a:defRPr sz="7200" b="0" i="0">
                <a:solidFill>
                  <a:srgbClr val="FFFFFF"/>
                </a:solidFill>
                <a:latin typeface="Montserrat" pitchFamily="2" charset="77"/>
              </a:defRPr>
            </a:lvl1pPr>
          </a:lstStyle>
          <a:p>
            <a:r>
              <a:rPr lang="en-US"/>
              <a:t>Stand</a:t>
            </a:r>
            <a:br>
              <a:rPr lang="en-US"/>
            </a:br>
            <a:r>
              <a:rPr lang="en-US"/>
              <a:t>for purpose</a:t>
            </a:r>
          </a:p>
        </p:txBody>
      </p:sp>
      <p:pic>
        <p:nvPicPr>
          <p:cNvPr id="3" name="Picture 2">
            <a:extLst>
              <a:ext uri="{FF2B5EF4-FFF2-40B4-BE49-F238E27FC236}">
                <a16:creationId xmlns:a16="http://schemas.microsoft.com/office/drawing/2014/main" id="{6E81AE43-4EE7-BF07-38DA-B576AA7055BD}"/>
              </a:ext>
            </a:extLst>
          </p:cNvPr>
          <p:cNvPicPr>
            <a:picLocks noChangeAspect="1"/>
          </p:cNvPicPr>
          <p:nvPr userDrawn="1"/>
        </p:nvPicPr>
        <p:blipFill>
          <a:blip r:embed="rId3"/>
          <a:stretch>
            <a:fillRect/>
          </a:stretch>
        </p:blipFill>
        <p:spPr>
          <a:xfrm>
            <a:off x="474559" y="5325979"/>
            <a:ext cx="2758495" cy="1147200"/>
          </a:xfrm>
          <a:prstGeom prst="rect">
            <a:avLst/>
          </a:prstGeom>
        </p:spPr>
      </p:pic>
    </p:spTree>
    <p:extLst>
      <p:ext uri="{BB962C8B-B14F-4D97-AF65-F5344CB8AC3E}">
        <p14:creationId xmlns:p14="http://schemas.microsoft.com/office/powerpoint/2010/main" val="39744342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udy areas">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7881408"/>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ccommodation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40391611"/>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lobal reach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1615195"/>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omestic campuse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147060"/>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013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ening slide (txt &amp; im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5377180"/>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lumMod val="85000"/>
          </a:schemeClr>
        </a:solidFill>
        <a:effectLst/>
      </p:bgPr>
    </p:bg>
    <p:spTree>
      <p:nvGrpSpPr>
        <p:cNvPr id="1" name=""/>
        <p:cNvGrpSpPr/>
        <p:nvPr/>
      </p:nvGrpSpPr>
      <p:grpSpPr>
        <a:xfrm>
          <a:off x="0" y="0"/>
          <a:ext cx="0" cy="0"/>
          <a:chOff x="0" y="0"/>
          <a:chExt cx="0" cy="0"/>
        </a:xfrm>
      </p:grpSpPr>
      <p:pic>
        <p:nvPicPr>
          <p:cNvPr id="15" name="Picture 14" descr="UOW Primary Logo blac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4253" y="1323759"/>
            <a:ext cx="1517784" cy="1184144"/>
          </a:xfrm>
          <a:prstGeom prst="rect">
            <a:avLst/>
          </a:prstGeom>
        </p:spPr>
      </p:pic>
      <p:pic>
        <p:nvPicPr>
          <p:cNvPr id="16" name="Picture 15" descr="UOW Primary Logo navy"/>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3279" y="1323759"/>
            <a:ext cx="1517784" cy="1184144"/>
          </a:xfrm>
          <a:prstGeom prst="rect">
            <a:avLst/>
          </a:prstGeom>
        </p:spPr>
      </p:pic>
      <p:pic>
        <p:nvPicPr>
          <p:cNvPr id="17" name="Picture 16" descr="UOW Primary Logo white"/>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2304" y="1323759"/>
            <a:ext cx="1517784" cy="1184144"/>
          </a:xfrm>
          <a:prstGeom prst="rect">
            <a:avLst/>
          </a:prstGeom>
        </p:spPr>
      </p:pic>
      <p:pic>
        <p:nvPicPr>
          <p:cNvPr id="18" name="Picture 17" descr="Duck icon"/>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034456" y="1777989"/>
            <a:ext cx="383907" cy="363992"/>
          </a:xfrm>
          <a:prstGeom prst="rect">
            <a:avLst/>
          </a:prstGeom>
        </p:spPr>
      </p:pic>
      <p:pic>
        <p:nvPicPr>
          <p:cNvPr id="19" name="Picture 18" descr="UOW crest icon"/>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081344" y="1777989"/>
            <a:ext cx="383907" cy="363992"/>
          </a:xfrm>
          <a:prstGeom prst="rect">
            <a:avLst/>
          </a:prstGeom>
        </p:spPr>
      </p:pic>
      <p:pic>
        <p:nvPicPr>
          <p:cNvPr id="20" name="Picture 19" descr="Location icon"/>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28229" y="1777989"/>
            <a:ext cx="383907" cy="363992"/>
          </a:xfrm>
          <a:prstGeom prst="rect">
            <a:avLst/>
          </a:prstGeom>
        </p:spPr>
      </p:pic>
      <p:pic>
        <p:nvPicPr>
          <p:cNvPr id="21" name="Picture 20" descr="Tick icon"/>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368187" y="1223441"/>
            <a:ext cx="383907" cy="363992"/>
          </a:xfrm>
          <a:prstGeom prst="rect">
            <a:avLst/>
          </a:prstGeom>
        </p:spPr>
      </p:pic>
      <p:pic>
        <p:nvPicPr>
          <p:cNvPr id="22" name="Picture 21" descr="Envelope icon"/>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557901" y="1777989"/>
            <a:ext cx="383907" cy="363992"/>
          </a:xfrm>
          <a:prstGeom prst="rect">
            <a:avLst/>
          </a:prstGeom>
        </p:spPr>
      </p:pic>
      <p:pic>
        <p:nvPicPr>
          <p:cNvPr id="23" name="Picture 22" descr="Award icon"/>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604787" y="1777989"/>
            <a:ext cx="383907" cy="363992"/>
          </a:xfrm>
          <a:prstGeom prst="rect">
            <a:avLst/>
          </a:prstGeom>
        </p:spPr>
      </p:pic>
      <p:pic>
        <p:nvPicPr>
          <p:cNvPr id="24" name="Picture 23" descr="Search icon"/>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419555" y="1223441"/>
            <a:ext cx="383907" cy="363992"/>
          </a:xfrm>
          <a:prstGeom prst="rect">
            <a:avLst/>
          </a:prstGeom>
        </p:spPr>
      </p:pic>
      <p:pic>
        <p:nvPicPr>
          <p:cNvPr id="27" name="Picture 26" descr="Briefcase icon"/>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893871" y="1223441"/>
            <a:ext cx="383907" cy="363992"/>
          </a:xfrm>
          <a:prstGeom prst="rect">
            <a:avLst/>
          </a:prstGeom>
        </p:spPr>
      </p:pic>
      <p:pic>
        <p:nvPicPr>
          <p:cNvPr id="28" name="Picture 27" descr="Information icon"/>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945239" y="1223441"/>
            <a:ext cx="383907" cy="363992"/>
          </a:xfrm>
          <a:prstGeom prst="rect">
            <a:avLst/>
          </a:prstGeom>
        </p:spPr>
      </p:pic>
      <p:pic>
        <p:nvPicPr>
          <p:cNvPr id="29" name="Picture 28" descr="Bicycle icon"/>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316819" y="1223441"/>
            <a:ext cx="383907" cy="363992"/>
          </a:xfrm>
          <a:prstGeom prst="rect">
            <a:avLst/>
          </a:prstGeom>
        </p:spPr>
      </p:pic>
      <p:pic>
        <p:nvPicPr>
          <p:cNvPr id="30" name="Picture 29" descr="Parking icon"/>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42503" y="1223441"/>
            <a:ext cx="383907" cy="363992"/>
          </a:xfrm>
          <a:prstGeom prst="rect">
            <a:avLst/>
          </a:prstGeom>
        </p:spPr>
      </p:pic>
      <p:sp>
        <p:nvSpPr>
          <p:cNvPr id="49" name="Rectangle 48"/>
          <p:cNvSpPr/>
          <p:nvPr userDrawn="1"/>
        </p:nvSpPr>
        <p:spPr>
          <a:xfrm>
            <a:off x="7815719" y="553683"/>
            <a:ext cx="2515432" cy="461665"/>
          </a:xfrm>
          <a:prstGeom prst="rect">
            <a:avLst/>
          </a:prstGeom>
        </p:spPr>
        <p:txBody>
          <a:bodyPr wrap="none">
            <a:spAutoFit/>
          </a:bodyPr>
          <a:lstStyle/>
          <a:p>
            <a:r>
              <a:rPr lang="en-AU" sz="2400"/>
              <a:t>Icons for topics</a:t>
            </a:r>
          </a:p>
        </p:txBody>
      </p:sp>
      <p:sp>
        <p:nvSpPr>
          <p:cNvPr id="51" name="Rectangle 50"/>
          <p:cNvSpPr/>
          <p:nvPr userDrawn="1"/>
        </p:nvSpPr>
        <p:spPr>
          <a:xfrm>
            <a:off x="580515" y="553683"/>
            <a:ext cx="2321469" cy="461665"/>
          </a:xfrm>
          <a:prstGeom prst="rect">
            <a:avLst/>
          </a:prstGeom>
        </p:spPr>
        <p:txBody>
          <a:bodyPr wrap="none">
            <a:spAutoFit/>
          </a:bodyPr>
          <a:lstStyle/>
          <a:p>
            <a:r>
              <a:rPr lang="en-AU" sz="2400"/>
              <a:t>Primary logos</a:t>
            </a:r>
          </a:p>
        </p:txBody>
      </p:sp>
      <p:sp>
        <p:nvSpPr>
          <p:cNvPr id="2" name="Rectangle 1">
            <a:extLst>
              <a:ext uri="{FF2B5EF4-FFF2-40B4-BE49-F238E27FC236}">
                <a16:creationId xmlns:a16="http://schemas.microsoft.com/office/drawing/2014/main" id="{772D7971-5D64-CFFA-6E47-9BE61B2FEC68}"/>
              </a:ext>
            </a:extLst>
          </p:cNvPr>
          <p:cNvSpPr/>
          <p:nvPr userDrawn="1"/>
        </p:nvSpPr>
        <p:spPr>
          <a:xfrm>
            <a:off x="580515" y="3213718"/>
            <a:ext cx="1806905" cy="461665"/>
          </a:xfrm>
          <a:prstGeom prst="rect">
            <a:avLst/>
          </a:prstGeom>
        </p:spPr>
        <p:txBody>
          <a:bodyPr wrap="none">
            <a:spAutoFit/>
          </a:bodyPr>
          <a:lstStyle/>
          <a:p>
            <a:r>
              <a:rPr lang="en-AU" sz="2400"/>
              <a:t>50th logos</a:t>
            </a:r>
          </a:p>
        </p:txBody>
      </p:sp>
      <p:pic>
        <p:nvPicPr>
          <p:cNvPr id="4" name="Picture 3">
            <a:extLst>
              <a:ext uri="{FF2B5EF4-FFF2-40B4-BE49-F238E27FC236}">
                <a16:creationId xmlns:a16="http://schemas.microsoft.com/office/drawing/2014/main" id="{26168B8A-26CF-E9B3-326C-14F9D18F62DF}"/>
              </a:ext>
            </a:extLst>
          </p:cNvPr>
          <p:cNvPicPr>
            <a:picLocks noChangeAspect="1"/>
          </p:cNvPicPr>
          <p:nvPr userDrawn="1"/>
        </p:nvPicPr>
        <p:blipFill>
          <a:blip r:embed="rId16"/>
          <a:stretch>
            <a:fillRect/>
          </a:stretch>
        </p:blipFill>
        <p:spPr>
          <a:xfrm>
            <a:off x="6862944" y="3945405"/>
            <a:ext cx="2758495" cy="1147200"/>
          </a:xfrm>
          <a:prstGeom prst="rect">
            <a:avLst/>
          </a:prstGeom>
        </p:spPr>
      </p:pic>
      <p:pic>
        <p:nvPicPr>
          <p:cNvPr id="6" name="Picture 5">
            <a:extLst>
              <a:ext uri="{FF2B5EF4-FFF2-40B4-BE49-F238E27FC236}">
                <a16:creationId xmlns:a16="http://schemas.microsoft.com/office/drawing/2014/main" id="{466152F3-5CF2-ADA9-52C0-B4FF65BB78FE}"/>
              </a:ext>
            </a:extLst>
          </p:cNvPr>
          <p:cNvPicPr>
            <a:picLocks noChangeAspect="1"/>
          </p:cNvPicPr>
          <p:nvPr userDrawn="1"/>
        </p:nvPicPr>
        <p:blipFill>
          <a:blip r:embed="rId17"/>
          <a:stretch>
            <a:fillRect/>
          </a:stretch>
        </p:blipFill>
        <p:spPr>
          <a:xfrm>
            <a:off x="3782625" y="3945661"/>
            <a:ext cx="2758495" cy="1147200"/>
          </a:xfrm>
          <a:prstGeom prst="rect">
            <a:avLst/>
          </a:prstGeom>
        </p:spPr>
      </p:pic>
      <p:pic>
        <p:nvPicPr>
          <p:cNvPr id="8" name="Picture 7">
            <a:extLst>
              <a:ext uri="{FF2B5EF4-FFF2-40B4-BE49-F238E27FC236}">
                <a16:creationId xmlns:a16="http://schemas.microsoft.com/office/drawing/2014/main" id="{8409F6D4-C3E2-CEFD-5A18-A484E49CC3F3}"/>
              </a:ext>
            </a:extLst>
          </p:cNvPr>
          <p:cNvPicPr>
            <a:picLocks noChangeAspect="1"/>
          </p:cNvPicPr>
          <p:nvPr userDrawn="1"/>
        </p:nvPicPr>
        <p:blipFill>
          <a:blip r:embed="rId18"/>
          <a:stretch>
            <a:fillRect/>
          </a:stretch>
        </p:blipFill>
        <p:spPr>
          <a:xfrm>
            <a:off x="702304" y="3945661"/>
            <a:ext cx="2758495" cy="1147200"/>
          </a:xfrm>
          <a:prstGeom prst="rect">
            <a:avLst/>
          </a:prstGeom>
        </p:spPr>
      </p:pic>
    </p:spTree>
    <p:extLst>
      <p:ext uri="{BB962C8B-B14F-4D97-AF65-F5344CB8AC3E}">
        <p14:creationId xmlns:p14="http://schemas.microsoft.com/office/powerpoint/2010/main" val="2020582089"/>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47114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7" name="Content Placeholder 2"/>
          <p:cNvSpPr>
            <a:spLocks noGrp="1"/>
          </p:cNvSpPr>
          <p:nvPr>
            <p:ph sz="half" idx="1"/>
          </p:nvPr>
        </p:nvSpPr>
        <p:spPr>
          <a:xfrm>
            <a:off x="609600" y="2480832"/>
            <a:ext cx="9706632" cy="3085523"/>
          </a:xfrm>
        </p:spPr>
        <p:txBody>
          <a:bodyPr>
            <a:normAutofit/>
          </a:bodyPr>
          <a:lstStyle>
            <a:lvl1pPr>
              <a:defRPr sz="2400"/>
            </a:lvl1pPr>
            <a:lvl2pPr>
              <a:defRPr sz="2267"/>
            </a:lvl2pPr>
            <a:lvl3pPr>
              <a:defRPr sz="2133"/>
            </a:lvl3pPr>
            <a:lvl4pPr>
              <a:defRPr sz="2000"/>
            </a:lvl4pPr>
            <a:lvl5pPr>
              <a:defRPr sz="1867"/>
            </a:lvl5pPr>
            <a:lvl6pPr>
              <a:defRPr sz="2400"/>
            </a:lvl6pPr>
            <a:lvl7pPr>
              <a:defRPr sz="2400"/>
            </a:lvl7pPr>
            <a:lvl8pPr>
              <a:defRPr sz="2400"/>
            </a:lvl8pPr>
            <a:lvl9pPr>
              <a:defRPr sz="24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9" name="Footer Placeholder 8"/>
          <p:cNvSpPr>
            <a:spLocks noGrp="1"/>
          </p:cNvSpPr>
          <p:nvPr>
            <p:ph type="ftr" sz="quarter" idx="10"/>
          </p:nvPr>
        </p:nvSpPr>
        <p:spPr/>
        <p:txBody>
          <a:bodyPr/>
          <a:lstStyle/>
          <a:p>
            <a:r>
              <a:rPr lang="en-US"/>
              <a:t>Document title</a:t>
            </a:r>
            <a:endParaRPr lang="en-US" dirty="0"/>
          </a:p>
        </p:txBody>
      </p:sp>
      <p:sp>
        <p:nvSpPr>
          <p:cNvPr id="10" name="Slide Number Placeholder 9"/>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753452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B0D7CB-5559-6509-956C-332E5254CF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69AD859-72BC-F9A0-E808-EF794EC985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B9D9D53-3B09-5697-A07A-20A2D23946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091013-6CB3-43EE-93C9-CE1E277BB9F6}" type="datetimeFigureOut">
              <a:rPr lang="en-AU" smtClean="0"/>
              <a:t>15/10/2026</a:t>
            </a:fld>
            <a:endParaRPr lang="en-AU"/>
          </a:p>
        </p:txBody>
      </p:sp>
      <p:sp>
        <p:nvSpPr>
          <p:cNvPr id="5" name="Footer Placeholder 4">
            <a:extLst>
              <a:ext uri="{FF2B5EF4-FFF2-40B4-BE49-F238E27FC236}">
                <a16:creationId xmlns:a16="http://schemas.microsoft.com/office/drawing/2014/main" id="{13F7D1E4-54EA-18BC-1482-56CA873F8A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FDA328D7-7162-DC44-8CFF-0B577B51EA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19CB61-86A6-4141-91E1-C0887A104962}" type="slidenum">
              <a:rPr lang="en-AU" smtClean="0"/>
              <a:t>‹#›</a:t>
            </a:fld>
            <a:endParaRPr lang="en-AU"/>
          </a:p>
        </p:txBody>
      </p:sp>
    </p:spTree>
    <p:extLst>
      <p:ext uri="{BB962C8B-B14F-4D97-AF65-F5344CB8AC3E}">
        <p14:creationId xmlns:p14="http://schemas.microsoft.com/office/powerpoint/2010/main" val="191726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10996"/>
            <a:ext cx="9706632" cy="846793"/>
          </a:xfrm>
          <a:prstGeom prst="rect">
            <a:avLst/>
          </a:prstGeom>
        </p:spPr>
        <p:txBody>
          <a:bodyPr vert="horz" lIns="0" tIns="0" rIns="91440" bIns="45720" rtlCol="0" anchor="t">
            <a:normAutofit/>
          </a:bodyPr>
          <a:lstStyle/>
          <a:p>
            <a:r>
              <a:rPr lang="en-AU" dirty="0"/>
              <a:t>Click to edit Master title style</a:t>
            </a:r>
            <a:endParaRPr lang="en-US" dirty="0"/>
          </a:p>
        </p:txBody>
      </p:sp>
      <p:sp>
        <p:nvSpPr>
          <p:cNvPr id="3" name="Text Placeholder 2"/>
          <p:cNvSpPr>
            <a:spLocks noGrp="1"/>
          </p:cNvSpPr>
          <p:nvPr>
            <p:ph type="body" idx="1"/>
          </p:nvPr>
        </p:nvSpPr>
        <p:spPr>
          <a:xfrm>
            <a:off x="609600" y="2464873"/>
            <a:ext cx="9706632" cy="3668409"/>
          </a:xfrm>
          <a:prstGeom prst="rect">
            <a:avLst/>
          </a:prstGeom>
        </p:spPr>
        <p:txBody>
          <a:bodyPr vert="horz" lIns="0" tIns="0" rIns="91440" bIns="45720" rtlCol="0">
            <a:norm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cxnSp>
        <p:nvCxnSpPr>
          <p:cNvPr id="9" name="Straight Connector 8"/>
          <p:cNvCxnSpPr/>
          <p:nvPr userDrawn="1"/>
        </p:nvCxnSpPr>
        <p:spPr>
          <a:xfrm>
            <a:off x="609600" y="6421235"/>
            <a:ext cx="10048104" cy="0"/>
          </a:xfrm>
          <a:prstGeom prst="line">
            <a:avLst/>
          </a:prstGeom>
        </p:spPr>
        <p:style>
          <a:lnRef idx="1">
            <a:schemeClr val="dk1"/>
          </a:lnRef>
          <a:fillRef idx="0">
            <a:schemeClr val="dk1"/>
          </a:fillRef>
          <a:effectRef idx="0">
            <a:schemeClr val="dk1"/>
          </a:effectRef>
          <a:fontRef idx="minor">
            <a:schemeClr val="tx1"/>
          </a:fontRef>
        </p:style>
      </p:cxnSp>
      <p:pic>
        <p:nvPicPr>
          <p:cNvPr id="4" name="Picture 3" descr="UOW_Primary_RGB_Dark Blue.pdf"/>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818598" y="5946490"/>
            <a:ext cx="841365" cy="717997"/>
          </a:xfrm>
          <a:prstGeom prst="rect">
            <a:avLst/>
          </a:prstGeom>
        </p:spPr>
      </p:pic>
      <p:sp>
        <p:nvSpPr>
          <p:cNvPr id="25" name="Footer Placeholder 24"/>
          <p:cNvSpPr>
            <a:spLocks noGrp="1"/>
          </p:cNvSpPr>
          <p:nvPr>
            <p:ph type="ftr" sz="quarter" idx="3"/>
          </p:nvPr>
        </p:nvSpPr>
        <p:spPr>
          <a:xfrm>
            <a:off x="1529907" y="6459548"/>
            <a:ext cx="3860800" cy="190440"/>
          </a:xfrm>
          <a:prstGeom prst="rect">
            <a:avLst/>
          </a:prstGeom>
        </p:spPr>
        <p:txBody>
          <a:bodyPr vert="horz" lIns="0" tIns="0" rIns="91440" bIns="45720" rtlCol="0" anchor="ctr"/>
          <a:lstStyle>
            <a:lvl1pPr algn="l">
              <a:defRPr sz="867">
                <a:solidFill>
                  <a:schemeClr val="tx1">
                    <a:tint val="75000"/>
                  </a:schemeClr>
                </a:solidFill>
              </a:defRPr>
            </a:lvl1pPr>
          </a:lstStyle>
          <a:p>
            <a:r>
              <a:rPr lang="en-US" dirty="0"/>
              <a:t>Document title</a:t>
            </a:r>
          </a:p>
        </p:txBody>
      </p:sp>
      <p:sp>
        <p:nvSpPr>
          <p:cNvPr id="26" name="Slide Number Placeholder 25"/>
          <p:cNvSpPr>
            <a:spLocks noGrp="1"/>
          </p:cNvSpPr>
          <p:nvPr>
            <p:ph type="sldNum" sz="quarter" idx="4"/>
          </p:nvPr>
        </p:nvSpPr>
        <p:spPr>
          <a:xfrm>
            <a:off x="609601" y="6459548"/>
            <a:ext cx="486052" cy="190440"/>
          </a:xfrm>
          <a:prstGeom prst="rect">
            <a:avLst/>
          </a:prstGeom>
        </p:spPr>
        <p:txBody>
          <a:bodyPr vert="horz" lIns="0" tIns="0" rIns="91440" bIns="45720" rtlCol="0" anchor="ctr"/>
          <a:lstStyle>
            <a:lvl1pPr algn="l">
              <a:defRPr sz="867">
                <a:solidFill>
                  <a:schemeClr val="tx1">
                    <a:tint val="75000"/>
                  </a:schemeClr>
                </a:solidFill>
              </a:defRPr>
            </a:lvl1p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2718321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609585" rtl="0" eaLnBrk="1" latinLnBrk="0" hangingPunct="1">
        <a:spcBef>
          <a:spcPct val="0"/>
        </a:spcBef>
        <a:buNone/>
        <a:defRPr sz="4800" kern="1200">
          <a:solidFill>
            <a:schemeClr val="tx2"/>
          </a:solidFill>
          <a:latin typeface="+mj-lt"/>
          <a:ea typeface="+mj-ea"/>
          <a:cs typeface="+mj-cs"/>
        </a:defRPr>
      </a:lvl1pPr>
    </p:titleStyle>
    <p:bodyStyle>
      <a:lvl1pPr marL="457189" indent="-457189" algn="l" defTabSz="609585" rtl="0" eaLnBrk="1" latinLnBrk="0" hangingPunct="1">
        <a:spcBef>
          <a:spcPct val="20000"/>
        </a:spcBef>
        <a:buFont typeface="Arial"/>
        <a:buChar char="•"/>
        <a:defRPr sz="2133" kern="1200">
          <a:solidFill>
            <a:srgbClr val="0C2340"/>
          </a:solidFill>
          <a:latin typeface="+mn-lt"/>
          <a:ea typeface="+mn-ea"/>
          <a:cs typeface="+mn-cs"/>
        </a:defRPr>
      </a:lvl1pPr>
      <a:lvl2pPr marL="990575" indent="-380990" algn="l" defTabSz="609585" rtl="0" eaLnBrk="1" latinLnBrk="0" hangingPunct="1">
        <a:spcBef>
          <a:spcPct val="20000"/>
        </a:spcBef>
        <a:buFont typeface="Arial"/>
        <a:buChar char="–"/>
        <a:defRPr sz="2133" kern="1200">
          <a:solidFill>
            <a:srgbClr val="0C2340"/>
          </a:solidFill>
          <a:latin typeface="+mn-lt"/>
          <a:ea typeface="+mn-ea"/>
          <a:cs typeface="+mn-cs"/>
        </a:defRPr>
      </a:lvl2pPr>
      <a:lvl3pPr marL="1523962" indent="-304792" algn="l" defTabSz="609585" rtl="0" eaLnBrk="1" latinLnBrk="0" hangingPunct="1">
        <a:spcBef>
          <a:spcPct val="20000"/>
        </a:spcBef>
        <a:buFont typeface="Arial"/>
        <a:buChar char="•"/>
        <a:defRPr sz="2133" kern="1200">
          <a:solidFill>
            <a:srgbClr val="0C2340"/>
          </a:solidFill>
          <a:latin typeface="+mn-lt"/>
          <a:ea typeface="+mn-ea"/>
          <a:cs typeface="+mn-cs"/>
        </a:defRPr>
      </a:lvl3pPr>
      <a:lvl4pPr marL="2133547" indent="-304792" algn="l" defTabSz="609585" rtl="0" eaLnBrk="1" latinLnBrk="0" hangingPunct="1">
        <a:spcBef>
          <a:spcPct val="20000"/>
        </a:spcBef>
        <a:buFont typeface="Arial"/>
        <a:buChar char="–"/>
        <a:defRPr sz="2133" kern="1200">
          <a:solidFill>
            <a:srgbClr val="0C2340"/>
          </a:solidFill>
          <a:latin typeface="+mn-lt"/>
          <a:ea typeface="+mn-ea"/>
          <a:cs typeface="+mn-cs"/>
        </a:defRPr>
      </a:lvl4pPr>
      <a:lvl5pPr marL="2743131" indent="-304792" algn="l" defTabSz="609585" rtl="0" eaLnBrk="1" latinLnBrk="0" hangingPunct="1">
        <a:spcBef>
          <a:spcPct val="20000"/>
        </a:spcBef>
        <a:buFont typeface="Arial"/>
        <a:buChar char="»"/>
        <a:defRPr sz="2133" kern="1200">
          <a:solidFill>
            <a:srgbClr val="0C2340"/>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B4246-FDFA-7E4C-A54D-095A75DA82FF}" type="slidenum">
              <a:rPr lang="en-US" smtClean="0"/>
              <a:pPr/>
              <a:t>‹#›</a:t>
            </a:fld>
            <a:endParaRPr lang="en-US"/>
          </a:p>
        </p:txBody>
      </p:sp>
    </p:spTree>
    <p:extLst>
      <p:ext uri="{BB962C8B-B14F-4D97-AF65-F5344CB8AC3E}">
        <p14:creationId xmlns:p14="http://schemas.microsoft.com/office/powerpoint/2010/main" val="20856341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Lst>
  <p:hf hdr="0" dt="0"/>
  <p:txStyles>
    <p:titleStyle>
      <a:lvl1pPr algn="l" defTabSz="914377" rtl="0" eaLnBrk="1" latinLnBrk="0" hangingPunct="1">
        <a:lnSpc>
          <a:spcPct val="90000"/>
        </a:lnSpc>
        <a:spcBef>
          <a:spcPct val="0"/>
        </a:spcBef>
        <a:buNone/>
        <a:defRPr sz="4400" b="0" i="0" kern="1200">
          <a:solidFill>
            <a:schemeClr val="accent3"/>
          </a:solidFill>
          <a:latin typeface="Montserrat" pitchFamily="2" charset="77"/>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133"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doi.org/10.1080/03043797.2025.2482830"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www.sashanikolic.com/cac-co-intelligence" TargetMode="External"/><Relationship Id="rId2" Type="http://schemas.openxmlformats.org/officeDocument/2006/relationships/hyperlink" Target="https://youtu.be/J3g9M3fIiJQ"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477274" y="2341271"/>
            <a:ext cx="9003396" cy="1788277"/>
          </a:xfrm>
        </p:spPr>
        <p:txBody>
          <a:bodyPr/>
          <a:lstStyle/>
          <a:p>
            <a:r>
              <a:rPr lang="en-US" sz="4400" dirty="0">
                <a:latin typeface="Montserrat"/>
              </a:rPr>
              <a:t>CAC Co-Intelligence: </a:t>
            </a:r>
            <a:br>
              <a:rPr lang="en-US" sz="4400" dirty="0">
                <a:latin typeface="Montserrat"/>
              </a:rPr>
            </a:br>
            <a:r>
              <a:rPr lang="en-US" sz="4400" dirty="0">
                <a:latin typeface="Montserrat"/>
              </a:rPr>
              <a:t>Learning </a:t>
            </a:r>
            <a:r>
              <a:rPr lang="en-US" sz="4400" i="1" dirty="0">
                <a:latin typeface="Montserrat"/>
              </a:rPr>
              <a:t>with</a:t>
            </a:r>
            <a:r>
              <a:rPr lang="en-US" sz="4400" dirty="0">
                <a:latin typeface="Montserrat"/>
              </a:rPr>
              <a:t> AI, Not </a:t>
            </a:r>
            <a:r>
              <a:rPr lang="en-US" sz="4400" i="1" dirty="0">
                <a:latin typeface="Montserrat"/>
              </a:rPr>
              <a:t>from</a:t>
            </a:r>
            <a:r>
              <a:rPr lang="en-US" sz="4400" dirty="0">
                <a:latin typeface="Montserrat"/>
              </a:rPr>
              <a:t> It</a:t>
            </a:r>
            <a:br>
              <a:rPr lang="en-US" sz="4400" dirty="0">
                <a:latin typeface="Montserrat"/>
              </a:rPr>
            </a:br>
            <a:endParaRPr lang="en-US" sz="4000" b="1" dirty="0"/>
          </a:p>
        </p:txBody>
      </p:sp>
      <p:sp>
        <p:nvSpPr>
          <p:cNvPr id="11" name="Subtitle 2"/>
          <p:cNvSpPr>
            <a:spLocks noGrp="1"/>
          </p:cNvSpPr>
          <p:nvPr>
            <p:ph type="subTitle" idx="1"/>
          </p:nvPr>
        </p:nvSpPr>
        <p:spPr>
          <a:xfrm>
            <a:off x="7777315" y="5162982"/>
            <a:ext cx="2948115" cy="343082"/>
          </a:xfrm>
        </p:spPr>
        <p:txBody>
          <a:bodyPr>
            <a:normAutofit fontScale="92500"/>
          </a:bodyPr>
          <a:lstStyle/>
          <a:p>
            <a:pPr algn="r"/>
            <a:r>
              <a:rPr lang="en-US" dirty="0"/>
              <a:t>A/Prof Sasha Nikolic</a:t>
            </a:r>
          </a:p>
        </p:txBody>
      </p:sp>
      <p:sp>
        <p:nvSpPr>
          <p:cNvPr id="3" name="TextBox 2">
            <a:extLst>
              <a:ext uri="{FF2B5EF4-FFF2-40B4-BE49-F238E27FC236}">
                <a16:creationId xmlns:a16="http://schemas.microsoft.com/office/drawing/2014/main" id="{CA167B57-1812-1DA8-BD0C-D5AB44B7DE0A}"/>
              </a:ext>
            </a:extLst>
          </p:cNvPr>
          <p:cNvSpPr txBox="1"/>
          <p:nvPr/>
        </p:nvSpPr>
        <p:spPr>
          <a:xfrm>
            <a:off x="464727" y="4129548"/>
            <a:ext cx="4228079"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AU" sz="2400" b="0" i="0" u="none" strike="noStrike" cap="none" spc="0" normalizeH="0" baseline="0" dirty="0">
                <a:ln>
                  <a:noFill/>
                </a:ln>
                <a:solidFill>
                  <a:srgbClr val="FFFF00"/>
                </a:solidFill>
                <a:effectLst/>
                <a:uFillTx/>
                <a:latin typeface="Montserrat-Regular"/>
                <a:ea typeface="Montserrat-Regular"/>
                <a:cs typeface="Montserrat-Regular"/>
                <a:sym typeface="Montserrat-Regular"/>
              </a:rPr>
              <a:t>Workshop Slides Template</a:t>
            </a:r>
          </a:p>
        </p:txBody>
      </p:sp>
      <p:sp>
        <p:nvSpPr>
          <p:cNvPr id="2" name="TextBox 1">
            <a:extLst>
              <a:ext uri="{FF2B5EF4-FFF2-40B4-BE49-F238E27FC236}">
                <a16:creationId xmlns:a16="http://schemas.microsoft.com/office/drawing/2014/main" id="{31473CF1-684E-7C25-1209-AB4BDA2EF93E}"/>
              </a:ext>
            </a:extLst>
          </p:cNvPr>
          <p:cNvSpPr txBox="1"/>
          <p:nvPr/>
        </p:nvSpPr>
        <p:spPr>
          <a:xfrm>
            <a:off x="7875638" y="5506064"/>
            <a:ext cx="4139380" cy="12772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100" b="0" i="0" u="none" strike="noStrike" cap="none" spc="0" normalizeH="0" baseline="0" dirty="0">
                <a:ln>
                  <a:noFill/>
                </a:ln>
                <a:solidFill>
                  <a:schemeClr val="bg1"/>
                </a:solidFill>
                <a:effectLst/>
                <a:uFillTx/>
                <a:latin typeface="Montserrat-Regular"/>
                <a:ea typeface="Montserrat-Regular"/>
                <a:cs typeface="Montserrat-Regular"/>
                <a:sym typeface="Montserrat-Regular"/>
              </a:rPr>
              <a:t>These workshop slides are shared as a template for designing activities within the CAC Co-Intelligence framework. They are open for use and adaptation, with acknowledgement. If you implement this approach, I would appreciate a short courtesy email outlining how it has been used and any observed impact.</a:t>
            </a:r>
          </a:p>
          <a:p>
            <a:pPr marL="0" marR="0" indent="0" algn="l" defTabSz="914400" rtl="0" fontAlgn="auto" latinLnBrk="0" hangingPunct="0">
              <a:lnSpc>
                <a:spcPct val="100000"/>
              </a:lnSpc>
              <a:spcBef>
                <a:spcPts val="0"/>
              </a:spcBef>
              <a:spcAft>
                <a:spcPts val="0"/>
              </a:spcAft>
              <a:buClrTx/>
              <a:buSzTx/>
              <a:buFontTx/>
              <a:buNone/>
              <a:tabLst/>
            </a:pPr>
            <a:r>
              <a:rPr lang="en-US" sz="1100" dirty="0">
                <a:solidFill>
                  <a:schemeClr val="bg1"/>
                </a:solidFill>
                <a:latin typeface="Montserrat-Regular"/>
                <a:ea typeface="Montserrat-Regular"/>
                <a:cs typeface="Montserrat-Regular"/>
                <a:sym typeface="Montserrat-Regular"/>
              </a:rPr>
              <a:t>sasha@uow.edu.au</a:t>
            </a:r>
            <a:endParaRPr kumimoji="0" lang="en-AU" sz="1100" b="0" i="0" u="none" strike="noStrike" cap="none" spc="0" normalizeH="0" baseline="0" dirty="0">
              <a:ln>
                <a:noFill/>
              </a:ln>
              <a:solidFill>
                <a:schemeClr val="bg1"/>
              </a:solidFill>
              <a:effectLst/>
              <a:uFillTx/>
              <a:latin typeface="Montserrat-Regular"/>
              <a:ea typeface="Montserrat-Regular"/>
              <a:cs typeface="Montserrat-Regular"/>
              <a:sym typeface="Montserrat-Regular"/>
            </a:endParaRPr>
          </a:p>
        </p:txBody>
      </p:sp>
      <p:sp>
        <p:nvSpPr>
          <p:cNvPr id="4" name="TextBox 3">
            <a:extLst>
              <a:ext uri="{FF2B5EF4-FFF2-40B4-BE49-F238E27FC236}">
                <a16:creationId xmlns:a16="http://schemas.microsoft.com/office/drawing/2014/main" id="{114404D9-8163-C80B-4180-54948204079E}"/>
              </a:ext>
            </a:extLst>
          </p:cNvPr>
          <p:cNvSpPr txBox="1"/>
          <p:nvPr/>
        </p:nvSpPr>
        <p:spPr>
          <a:xfrm>
            <a:off x="11146834" y="74665"/>
            <a:ext cx="868184" cy="2000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AU" sz="700" b="0" i="0" u="none" strike="noStrike" cap="none" spc="0" normalizeH="0" baseline="0" dirty="0">
                <a:ln>
                  <a:noFill/>
                </a:ln>
                <a:solidFill>
                  <a:schemeClr val="bg1"/>
                </a:solidFill>
                <a:effectLst/>
                <a:uFillTx/>
                <a:latin typeface="Montserrat-Regular"/>
                <a:ea typeface="Montserrat-Regular"/>
                <a:cs typeface="Montserrat-Regular"/>
                <a:sym typeface="Montserrat-Regular"/>
              </a:rPr>
              <a:t>Version 2026 1015</a:t>
            </a:r>
          </a:p>
        </p:txBody>
      </p:sp>
    </p:spTree>
    <p:extLst>
      <p:ext uri="{BB962C8B-B14F-4D97-AF65-F5344CB8AC3E}">
        <p14:creationId xmlns:p14="http://schemas.microsoft.com/office/powerpoint/2010/main" val="3118731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2DF2AC-CA7E-34AA-DC04-0F114AFF65B4}"/>
            </a:ext>
          </a:extLst>
        </p:cNvPr>
        <p:cNvGrpSpPr/>
        <p:nvPr/>
      </p:nvGrpSpPr>
      <p:grpSpPr>
        <a:xfrm>
          <a:off x="0" y="0"/>
          <a:ext cx="0" cy="0"/>
          <a:chOff x="0" y="0"/>
          <a:chExt cx="0" cy="0"/>
        </a:xfrm>
      </p:grpSpPr>
      <p:pic>
        <p:nvPicPr>
          <p:cNvPr id="2" name="Picture 1" descr="Red Triangles">
            <a:extLst>
              <a:ext uri="{FF2B5EF4-FFF2-40B4-BE49-F238E27FC236}">
                <a16:creationId xmlns:a16="http://schemas.microsoft.com/office/drawing/2014/main" id="{61E784FE-BE25-71F4-262E-1B13B11A7E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167" y="1973210"/>
            <a:ext cx="3004604" cy="2067847"/>
          </a:xfrm>
          <a:prstGeom prst="rect">
            <a:avLst/>
          </a:prstGeom>
        </p:spPr>
      </p:pic>
      <p:pic>
        <p:nvPicPr>
          <p:cNvPr id="3" name="Picture 2" descr="A white and green logo&#10;&#10;AI-generated content may be incorrect.">
            <a:extLst>
              <a:ext uri="{FF2B5EF4-FFF2-40B4-BE49-F238E27FC236}">
                <a16:creationId xmlns:a16="http://schemas.microsoft.com/office/drawing/2014/main" id="{962C9BE7-AFB0-1AE3-FAC7-17E5030A1D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5007" y="1900096"/>
            <a:ext cx="2143808" cy="2067847"/>
          </a:xfrm>
          <a:prstGeom prst="rect">
            <a:avLst/>
          </a:prstGeom>
        </p:spPr>
      </p:pic>
      <p:pic>
        <p:nvPicPr>
          <p:cNvPr id="6" name="Picture 5" descr="Red Triangles">
            <a:extLst>
              <a:ext uri="{FF2B5EF4-FFF2-40B4-BE49-F238E27FC236}">
                <a16:creationId xmlns:a16="http://schemas.microsoft.com/office/drawing/2014/main" id="{43449015-7939-7DB3-74BC-7053B7AA8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1051" y="1973209"/>
            <a:ext cx="3004604" cy="2067847"/>
          </a:xfrm>
          <a:prstGeom prst="rect">
            <a:avLst/>
          </a:prstGeom>
        </p:spPr>
      </p:pic>
      <p:sp>
        <p:nvSpPr>
          <p:cNvPr id="8" name="Plus Sign 7">
            <a:extLst>
              <a:ext uri="{FF2B5EF4-FFF2-40B4-BE49-F238E27FC236}">
                <a16:creationId xmlns:a16="http://schemas.microsoft.com/office/drawing/2014/main" id="{3DC2A96D-4606-7FB1-A7CD-B8A44BDBB019}"/>
              </a:ext>
            </a:extLst>
          </p:cNvPr>
          <p:cNvSpPr/>
          <p:nvPr/>
        </p:nvSpPr>
        <p:spPr>
          <a:xfrm>
            <a:off x="3466582" y="2594846"/>
            <a:ext cx="705896" cy="889740"/>
          </a:xfrm>
          <a:prstGeom prst="mathPlus">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Plus Sign 9">
            <a:extLst>
              <a:ext uri="{FF2B5EF4-FFF2-40B4-BE49-F238E27FC236}">
                <a16:creationId xmlns:a16="http://schemas.microsoft.com/office/drawing/2014/main" id="{6CAC5F46-8C23-C851-2A8B-19C360F094F9}"/>
              </a:ext>
            </a:extLst>
          </p:cNvPr>
          <p:cNvSpPr/>
          <p:nvPr/>
        </p:nvSpPr>
        <p:spPr>
          <a:xfrm>
            <a:off x="7676329" y="2489149"/>
            <a:ext cx="705896" cy="889740"/>
          </a:xfrm>
          <a:prstGeom prst="mathPlus">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1251C6C8-DECC-1DF2-CA9D-E6244E2C11C5}"/>
              </a:ext>
            </a:extLst>
          </p:cNvPr>
          <p:cNvSpPr txBox="1"/>
          <p:nvPr/>
        </p:nvSpPr>
        <p:spPr>
          <a:xfrm>
            <a:off x="1122227" y="164360"/>
            <a:ext cx="9429136"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6600" b="0" i="0" u="none" strike="noStrike" kern="1200" cap="none" spc="0" normalizeH="0" baseline="0" noProof="0" dirty="0">
                <a:ln>
                  <a:noFill/>
                </a:ln>
                <a:solidFill>
                  <a:prstClr val="white"/>
                </a:solidFill>
                <a:effectLst/>
                <a:uLnTx/>
                <a:uFillTx/>
                <a:latin typeface="Aptos" panose="02110004020202020204"/>
                <a:ea typeface="+mn-ea"/>
                <a:cs typeface="+mn-cs"/>
              </a:rPr>
              <a:t>CAC Co-intelligence</a:t>
            </a:r>
          </a:p>
        </p:txBody>
      </p:sp>
      <p:sp>
        <p:nvSpPr>
          <p:cNvPr id="14" name="TextBox 13">
            <a:extLst>
              <a:ext uri="{FF2B5EF4-FFF2-40B4-BE49-F238E27FC236}">
                <a16:creationId xmlns:a16="http://schemas.microsoft.com/office/drawing/2014/main" id="{DBCE7DF7-0971-5A2B-FB17-4AF5262BA7D1}"/>
              </a:ext>
            </a:extLst>
          </p:cNvPr>
          <p:cNvSpPr txBox="1"/>
          <p:nvPr/>
        </p:nvSpPr>
        <p:spPr>
          <a:xfrm>
            <a:off x="398167" y="4188541"/>
            <a:ext cx="3004604"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Think first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Plan &amp; Prepare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Reflect on proven methods &amp; ethical implications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How can AI enhance your work?</a:t>
            </a:r>
          </a:p>
        </p:txBody>
      </p:sp>
      <p:sp>
        <p:nvSpPr>
          <p:cNvPr id="16" name="TextBox 15">
            <a:extLst>
              <a:ext uri="{FF2B5EF4-FFF2-40B4-BE49-F238E27FC236}">
                <a16:creationId xmlns:a16="http://schemas.microsoft.com/office/drawing/2014/main" id="{0527F3D8-3605-4570-17A5-4E68FB8C2EC0}"/>
              </a:ext>
            </a:extLst>
          </p:cNvPr>
          <p:cNvSpPr txBox="1"/>
          <p:nvPr/>
        </p:nvSpPr>
        <p:spPr>
          <a:xfrm>
            <a:off x="4672425" y="4188541"/>
            <a:ext cx="263084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Apply as a supportive tool &amp; not as your replacement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Which AI is the best fit?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1" u="none" strike="noStrike" kern="1200" cap="none" spc="0" normalizeH="0" baseline="0" noProof="0" dirty="0">
                <a:ln>
                  <a:noFill/>
                </a:ln>
                <a:solidFill>
                  <a:prstClr val="white"/>
                </a:solidFill>
                <a:effectLst/>
                <a:uLnTx/>
                <a:uFillTx/>
                <a:latin typeface="Aptos" panose="02110004020202020204"/>
                <a:ea typeface="+mn-ea"/>
                <a:cs typeface="+mn-cs"/>
              </a:rPr>
              <a:t>Type/Model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AI outputs can be flawed</a:t>
            </a: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4A206774-3DB3-192D-ACF8-A1808B633D24}"/>
              </a:ext>
            </a:extLst>
          </p:cNvPr>
          <p:cNvSpPr txBox="1"/>
          <p:nvPr/>
        </p:nvSpPr>
        <p:spPr>
          <a:xfrm>
            <a:off x="8726090" y="4188541"/>
            <a:ext cx="284647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Apply Evaluative Judgment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Refine and validate AI outputs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prstClr val="white"/>
                </a:solidFill>
                <a:effectLst/>
                <a:uLnTx/>
                <a:uFillTx/>
                <a:latin typeface="Aptos" panose="02110004020202020204"/>
                <a:ea typeface="+mn-ea"/>
                <a:cs typeface="+mn-cs"/>
              </a:rPr>
              <a:t>Apply human touches, responsibility, and control</a:t>
            </a:r>
          </a:p>
        </p:txBody>
      </p:sp>
      <p:sp>
        <p:nvSpPr>
          <p:cNvPr id="4" name="TextBox 3">
            <a:extLst>
              <a:ext uri="{FF2B5EF4-FFF2-40B4-BE49-F238E27FC236}">
                <a16:creationId xmlns:a16="http://schemas.microsoft.com/office/drawing/2014/main" id="{8278794C-9086-36BC-0089-00AE93FB1FA6}"/>
              </a:ext>
            </a:extLst>
          </p:cNvPr>
          <p:cNvSpPr txBox="1"/>
          <p:nvPr/>
        </p:nvSpPr>
        <p:spPr>
          <a:xfrm>
            <a:off x="1341181" y="1825726"/>
            <a:ext cx="11185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FF00"/>
                </a:solidFill>
                <a:effectLst/>
                <a:uLnTx/>
                <a:uFillTx/>
                <a:latin typeface="Aptos" panose="02110004020202020204"/>
                <a:ea typeface="+mn-ea"/>
                <a:cs typeface="+mn-cs"/>
              </a:rPr>
              <a:t>Cognitive</a:t>
            </a:r>
          </a:p>
        </p:txBody>
      </p:sp>
      <p:sp>
        <p:nvSpPr>
          <p:cNvPr id="5" name="TextBox 4">
            <a:extLst>
              <a:ext uri="{FF2B5EF4-FFF2-40B4-BE49-F238E27FC236}">
                <a16:creationId xmlns:a16="http://schemas.microsoft.com/office/drawing/2014/main" id="{A90ABF82-448F-9456-4E79-1EF6A3F97D0C}"/>
              </a:ext>
            </a:extLst>
          </p:cNvPr>
          <p:cNvSpPr txBox="1"/>
          <p:nvPr/>
        </p:nvSpPr>
        <p:spPr>
          <a:xfrm>
            <a:off x="9594065" y="1825726"/>
            <a:ext cx="11185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FF00"/>
                </a:solidFill>
                <a:effectLst/>
                <a:uLnTx/>
                <a:uFillTx/>
                <a:latin typeface="Aptos" panose="02110004020202020204"/>
                <a:ea typeface="+mn-ea"/>
                <a:cs typeface="+mn-cs"/>
              </a:rPr>
              <a:t>Cognitive</a:t>
            </a:r>
          </a:p>
        </p:txBody>
      </p:sp>
      <p:sp>
        <p:nvSpPr>
          <p:cNvPr id="7" name="TextBox 6">
            <a:extLst>
              <a:ext uri="{FF2B5EF4-FFF2-40B4-BE49-F238E27FC236}">
                <a16:creationId xmlns:a16="http://schemas.microsoft.com/office/drawing/2014/main" id="{D06291CE-87FC-E7CD-B6A0-E2C518ED1F02}"/>
              </a:ext>
            </a:extLst>
          </p:cNvPr>
          <p:cNvSpPr txBox="1"/>
          <p:nvPr/>
        </p:nvSpPr>
        <p:spPr>
          <a:xfrm>
            <a:off x="5836795" y="1502982"/>
            <a:ext cx="3802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FFFF00"/>
                </a:solidFill>
                <a:effectLst/>
                <a:uLnTx/>
                <a:uFillTx/>
                <a:latin typeface="Aptos" panose="02110004020202020204"/>
                <a:ea typeface="+mn-ea"/>
                <a:cs typeface="+mn-cs"/>
              </a:rPr>
              <a:t>AI</a:t>
            </a:r>
          </a:p>
        </p:txBody>
      </p:sp>
      <p:sp>
        <p:nvSpPr>
          <p:cNvPr id="9" name="TextBox 8">
            <a:extLst>
              <a:ext uri="{FF2B5EF4-FFF2-40B4-BE49-F238E27FC236}">
                <a16:creationId xmlns:a16="http://schemas.microsoft.com/office/drawing/2014/main" id="{644BFB60-751E-25B4-2652-FF89C2821037}"/>
              </a:ext>
            </a:extLst>
          </p:cNvPr>
          <p:cNvSpPr txBox="1"/>
          <p:nvPr/>
        </p:nvSpPr>
        <p:spPr>
          <a:xfrm>
            <a:off x="398167" y="6398128"/>
            <a:ext cx="151515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100" b="0" i="1" u="none" strike="noStrike" kern="1200" cap="none" spc="0" normalizeH="0" baseline="0" noProof="0" dirty="0">
                <a:ln>
                  <a:noFill/>
                </a:ln>
                <a:solidFill>
                  <a:srgbClr val="E8E8E8"/>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84439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2D97-9634-AE66-5890-416B8EFDAFB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B7D52E-37BC-76F0-2994-48BC5BA29B4D}"/>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3</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04D592A9-54C1-0B3D-D686-D07E16894050}"/>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latin typeface="Times New Roman"/>
                <a:cs typeface="Times New Roman"/>
              </a:rPr>
              <a:t>Workshop Activity</a:t>
            </a:r>
            <a:endParaRPr lang="en-US" sz="5333" spc="-200" dirty="0">
              <a:solidFill>
                <a:srgbClr val="0C2340"/>
              </a:solidFill>
              <a:latin typeface="Times New Roman"/>
              <a:cs typeface="Times New Roman"/>
            </a:endParaRPr>
          </a:p>
          <a:p>
            <a:pPr algn="l" defTabSz="609585"/>
            <a:r>
              <a:rPr lang="en-US" sz="1867" b="1" spc="133" dirty="0">
                <a:solidFill>
                  <a:srgbClr val="FF0600"/>
                </a:solidFill>
                <a:latin typeface="Montserrat"/>
                <a:cs typeface="Times New Roman"/>
              </a:rPr>
              <a:t>Topic</a:t>
            </a:r>
            <a:endParaRPr lang="en-US" sz="6000" u="sng" spc="133" dirty="0">
              <a:solidFill>
                <a:prstClr val="white"/>
              </a:solidFill>
              <a:latin typeface="Times New Roman"/>
              <a:cs typeface="Times New Roman"/>
            </a:endParaRPr>
          </a:p>
        </p:txBody>
      </p:sp>
      <p:sp>
        <p:nvSpPr>
          <p:cNvPr id="4" name="TextBox 3">
            <a:extLst>
              <a:ext uri="{FF2B5EF4-FFF2-40B4-BE49-F238E27FC236}">
                <a16:creationId xmlns:a16="http://schemas.microsoft.com/office/drawing/2014/main" id="{EBA34DED-D913-46AC-EC99-1A6548F9543E}"/>
              </a:ext>
            </a:extLst>
          </p:cNvPr>
          <p:cNvSpPr txBox="1"/>
          <p:nvPr/>
        </p:nvSpPr>
        <p:spPr>
          <a:xfrm>
            <a:off x="609600" y="2199969"/>
            <a:ext cx="8514735" cy="4062651"/>
          </a:xfrm>
          <a:prstGeom prst="rect">
            <a:avLst/>
          </a:prstGeom>
          <a:noFill/>
        </p:spPr>
        <p:txBody>
          <a:bodyPr wrap="square" rtlCol="0">
            <a:spAutoFit/>
          </a:bodyPr>
          <a:lstStyle/>
          <a:p>
            <a:pPr lvl="0"/>
            <a:r>
              <a:rPr lang="en-AU" b="1" dirty="0"/>
              <a:t>Step 1:  Cognitive</a:t>
            </a:r>
            <a:endParaRPr lang="en-AU" dirty="0"/>
          </a:p>
          <a:p>
            <a:pPr lvl="1"/>
            <a:r>
              <a:rPr lang="en-AU" dirty="0"/>
              <a:t>Outline your activity. Human (collaborative if possible) thinking only.</a:t>
            </a:r>
          </a:p>
          <a:p>
            <a:pPr lvl="1"/>
            <a:endParaRPr lang="en-AU" dirty="0"/>
          </a:p>
          <a:p>
            <a:pPr lvl="1"/>
            <a:r>
              <a:rPr lang="en-AU" dirty="0">
                <a:solidFill>
                  <a:schemeClr val="accent1"/>
                </a:solidFill>
              </a:rPr>
              <a:t>In this step, student guidance includes:</a:t>
            </a:r>
          </a:p>
          <a:p>
            <a:pPr lvl="1"/>
            <a:r>
              <a:rPr lang="en-US" sz="1200" dirty="0">
                <a:solidFill>
                  <a:schemeClr val="accent1"/>
                </a:solidFill>
              </a:rPr>
              <a:t>- </a:t>
            </a:r>
            <a:r>
              <a:rPr lang="en-US" sz="1200" b="1" dirty="0">
                <a:solidFill>
                  <a:schemeClr val="accent1"/>
                </a:solidFill>
              </a:rPr>
              <a:t>Think first: </a:t>
            </a:r>
            <a:r>
              <a:rPr lang="en-US" sz="1200" dirty="0">
                <a:solidFill>
                  <a:schemeClr val="accent1"/>
                </a:solidFill>
              </a:rPr>
              <a:t>Begin with deep reflection. Understand the problem, its context, and what truly needs solving before turning to AI. Develop pilot solutions so that human approaches are considered before being influenced by AI.</a:t>
            </a:r>
          </a:p>
          <a:p>
            <a:pPr lvl="1"/>
            <a:endParaRPr lang="en-US" sz="1200" dirty="0">
              <a:solidFill>
                <a:schemeClr val="accent1"/>
              </a:solidFill>
            </a:endParaRPr>
          </a:p>
          <a:p>
            <a:pPr lvl="1"/>
            <a:r>
              <a:rPr lang="en-US" sz="1200" dirty="0">
                <a:solidFill>
                  <a:schemeClr val="accent1"/>
                </a:solidFill>
              </a:rPr>
              <a:t>- </a:t>
            </a:r>
            <a:r>
              <a:rPr lang="en-US" sz="1200" b="1" dirty="0">
                <a:solidFill>
                  <a:schemeClr val="accent1"/>
                </a:solidFill>
              </a:rPr>
              <a:t>Plan &amp; Prepare: </a:t>
            </a:r>
            <a:r>
              <a:rPr lang="en-US" sz="1200" dirty="0">
                <a:solidFill>
                  <a:schemeClr val="accent1"/>
                </a:solidFill>
              </a:rPr>
              <a:t>Define the problem clearly, explore traditional or human-driven approaches first, and decide whether AI is genuinely the right tool for this task.</a:t>
            </a:r>
          </a:p>
          <a:p>
            <a:pPr lvl="1"/>
            <a:endParaRPr lang="en-US" sz="1200" dirty="0">
              <a:solidFill>
                <a:schemeClr val="accent1"/>
              </a:solidFill>
            </a:endParaRPr>
          </a:p>
          <a:p>
            <a:pPr lvl="1"/>
            <a:r>
              <a:rPr lang="en-US" sz="1200" dirty="0">
                <a:solidFill>
                  <a:schemeClr val="accent1"/>
                </a:solidFill>
              </a:rPr>
              <a:t>- </a:t>
            </a:r>
            <a:r>
              <a:rPr lang="en-US" sz="1200" b="1" dirty="0">
                <a:solidFill>
                  <a:schemeClr val="accent1"/>
                </a:solidFill>
              </a:rPr>
              <a:t>Reflect on proven methods &amp; ethical implications: </a:t>
            </a:r>
            <a:r>
              <a:rPr lang="en-US" sz="1200" dirty="0">
                <a:solidFill>
                  <a:schemeClr val="accent1"/>
                </a:solidFill>
              </a:rPr>
              <a:t>Draw on policy, existing knowledge and professional standards; anticipate potential ethical, security, or practical consequences of AI involvement (</a:t>
            </a:r>
            <a:r>
              <a:rPr lang="en-US" sz="1200" dirty="0">
                <a:solidFill>
                  <a:schemeClr val="accent1"/>
                </a:solidFill>
                <a:hlinkClick r:id="rId2"/>
              </a:rPr>
              <a:t>see here for possible implications</a:t>
            </a:r>
            <a:r>
              <a:rPr lang="en-US" sz="1200" dirty="0">
                <a:solidFill>
                  <a:schemeClr val="accent1"/>
                </a:solidFill>
              </a:rPr>
              <a:t>). For example, when moving to step 2, is it ethical to engage the GenAI with the associated data? Discuss how learning occurs through this approach.</a:t>
            </a:r>
          </a:p>
          <a:p>
            <a:pPr lvl="1"/>
            <a:endParaRPr lang="en-US" sz="1200" dirty="0">
              <a:solidFill>
                <a:schemeClr val="accent1"/>
              </a:solidFill>
            </a:endParaRPr>
          </a:p>
          <a:p>
            <a:pPr lvl="1"/>
            <a:r>
              <a:rPr lang="en-US" sz="1200" dirty="0">
                <a:solidFill>
                  <a:schemeClr val="accent1"/>
                </a:solidFill>
              </a:rPr>
              <a:t>- </a:t>
            </a:r>
            <a:r>
              <a:rPr lang="en-US" sz="1200" b="1" dirty="0">
                <a:solidFill>
                  <a:schemeClr val="accent1"/>
                </a:solidFill>
              </a:rPr>
              <a:t>How can AI enhance your work?: </a:t>
            </a:r>
            <a:r>
              <a:rPr lang="en-US" sz="1200" dirty="0">
                <a:solidFill>
                  <a:schemeClr val="accent1"/>
                </a:solidFill>
              </a:rPr>
              <a:t>Ask why you may wish to use AI. Is it necessary? Will it enhance the outcome, and which AI type or model best aligns with your goal?</a:t>
            </a:r>
            <a:endParaRPr lang="en-AU" sz="1200" dirty="0">
              <a:solidFill>
                <a:schemeClr val="accent1"/>
              </a:solidFill>
            </a:endParaRPr>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B399C9D2-ADA1-89C1-8CBE-58E2E8719D2F}"/>
              </a:ext>
            </a:extLst>
          </p:cNvPr>
          <p:cNvPicPr>
            <a:picLocks noChangeAspect="1"/>
          </p:cNvPicPr>
          <p:nvPr/>
        </p:nvPicPr>
        <p:blipFill>
          <a:blip r:embed="rId3">
            <a:extLst>
              <a:ext uri="{28A0092B-C50C-407E-A947-70E740481C1C}">
                <a14:useLocalDpi xmlns:a14="http://schemas.microsoft.com/office/drawing/2010/main" val="0"/>
              </a:ext>
            </a:extLst>
          </a:blip>
          <a:srcRect t="19022" r="72104"/>
          <a:stretch>
            <a:fillRect/>
          </a:stretch>
        </p:blipFill>
        <p:spPr>
          <a:xfrm>
            <a:off x="9124335" y="1290547"/>
            <a:ext cx="2654711" cy="4276905"/>
          </a:xfrm>
          <a:prstGeom prst="rect">
            <a:avLst/>
          </a:prstGeom>
        </p:spPr>
      </p:pic>
      <p:sp>
        <p:nvSpPr>
          <p:cNvPr id="6" name="TextBox 5">
            <a:extLst>
              <a:ext uri="{FF2B5EF4-FFF2-40B4-BE49-F238E27FC236}">
                <a16:creationId xmlns:a16="http://schemas.microsoft.com/office/drawing/2014/main" id="{12A6FBA4-4D21-EC22-8280-3D69A352F91C}"/>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205868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ED132-4393-B40A-353C-5D733FAADF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B1E4E5-C3B9-9EA0-8AE5-F9D4602C22A4}"/>
              </a:ext>
            </a:extLst>
          </p:cNvPr>
          <p:cNvSpPr txBox="1"/>
          <p:nvPr/>
        </p:nvSpPr>
        <p:spPr>
          <a:xfrm rot="19519427">
            <a:off x="2518456" y="2492356"/>
            <a:ext cx="5153975" cy="1446550"/>
          </a:xfrm>
          <a:prstGeom prst="rect">
            <a:avLst/>
          </a:prstGeom>
          <a:noFill/>
        </p:spPr>
        <p:txBody>
          <a:bodyPr wrap="none" rtlCol="0">
            <a:spAutoFit/>
          </a:bodyPr>
          <a:lstStyle/>
          <a:p>
            <a:r>
              <a:rPr lang="en-AU" sz="8800" dirty="0">
                <a:solidFill>
                  <a:schemeClr val="bg1">
                    <a:lumMod val="85000"/>
                  </a:schemeClr>
                </a:solidFill>
              </a:rPr>
              <a:t>Example</a:t>
            </a:r>
          </a:p>
        </p:txBody>
      </p:sp>
      <p:sp>
        <p:nvSpPr>
          <p:cNvPr id="5" name="Slide Number Placeholder 4">
            <a:extLst>
              <a:ext uri="{FF2B5EF4-FFF2-40B4-BE49-F238E27FC236}">
                <a16:creationId xmlns:a16="http://schemas.microsoft.com/office/drawing/2014/main" id="{D1C46B8C-2093-1CDE-36F5-F61C5B53D5E0}"/>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4</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5C6F3C3C-A001-1A56-3F8B-96F0B0FE4813}"/>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latin typeface="Times New Roman"/>
                <a:cs typeface="Times New Roman"/>
              </a:rPr>
              <a:t>Example Workshop Activity</a:t>
            </a:r>
            <a:endParaRPr lang="en-US" sz="5333" spc="-200" dirty="0">
              <a:solidFill>
                <a:srgbClr val="0C2340"/>
              </a:solidFill>
              <a:latin typeface="Times New Roman"/>
              <a:cs typeface="Times New Roman"/>
            </a:endParaRPr>
          </a:p>
          <a:p>
            <a:pPr algn="l" defTabSz="609585"/>
            <a:r>
              <a:rPr lang="en-US" sz="1867" b="1" spc="133" dirty="0">
                <a:solidFill>
                  <a:srgbClr val="FF0600"/>
                </a:solidFill>
                <a:latin typeface="Montserrat"/>
                <a:cs typeface="Times New Roman"/>
              </a:rPr>
              <a:t>GenAI Ethics &amp; CAC Co-intelligence</a:t>
            </a:r>
            <a:endParaRPr lang="en-US" sz="6000" u="sng" spc="133" dirty="0">
              <a:solidFill>
                <a:prstClr val="white"/>
              </a:solidFill>
              <a:latin typeface="Times New Roman"/>
              <a:cs typeface="Times New Roman"/>
            </a:endParaRPr>
          </a:p>
        </p:txBody>
      </p:sp>
      <p:sp>
        <p:nvSpPr>
          <p:cNvPr id="4" name="TextBox 3">
            <a:extLst>
              <a:ext uri="{FF2B5EF4-FFF2-40B4-BE49-F238E27FC236}">
                <a16:creationId xmlns:a16="http://schemas.microsoft.com/office/drawing/2014/main" id="{E22CD992-667E-F362-65E8-2E435675821B}"/>
              </a:ext>
            </a:extLst>
          </p:cNvPr>
          <p:cNvSpPr txBox="1"/>
          <p:nvPr/>
        </p:nvSpPr>
        <p:spPr>
          <a:xfrm>
            <a:off x="609600" y="2199969"/>
            <a:ext cx="8337755" cy="2031325"/>
          </a:xfrm>
          <a:prstGeom prst="rect">
            <a:avLst/>
          </a:prstGeom>
          <a:noFill/>
        </p:spPr>
        <p:txBody>
          <a:bodyPr wrap="square" rtlCol="0">
            <a:spAutoFit/>
          </a:bodyPr>
          <a:lstStyle/>
          <a:p>
            <a:pPr lvl="0"/>
            <a:r>
              <a:rPr lang="en-AU" b="1" dirty="0"/>
              <a:t>Step 1:  Cognitive</a:t>
            </a:r>
            <a:endParaRPr lang="en-AU" dirty="0"/>
          </a:p>
          <a:p>
            <a:pPr lvl="1"/>
            <a:r>
              <a:rPr lang="en-AU" dirty="0"/>
              <a:t>Without using technology, each group is to list as many </a:t>
            </a:r>
            <a:r>
              <a:rPr lang="en-AU" b="1" i="1" dirty="0">
                <a:solidFill>
                  <a:schemeClr val="accent1"/>
                </a:solidFill>
              </a:rPr>
              <a:t>social, economic and environmental ethical implications of GenAI use</a:t>
            </a:r>
            <a:r>
              <a:rPr lang="en-AU" dirty="0"/>
              <a:t> as possible. </a:t>
            </a:r>
          </a:p>
          <a:p>
            <a:pPr lvl="1"/>
            <a:endParaRPr lang="en-AU" dirty="0"/>
          </a:p>
          <a:p>
            <a:pPr lvl="1"/>
            <a:r>
              <a:rPr lang="en-AU" dirty="0"/>
              <a:t>Categorise as positive, negative or neutral</a:t>
            </a:r>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EEBE8D70-C01C-7AB2-3828-19E8DE579A01}"/>
              </a:ext>
            </a:extLst>
          </p:cNvPr>
          <p:cNvPicPr>
            <a:picLocks noChangeAspect="1"/>
          </p:cNvPicPr>
          <p:nvPr/>
        </p:nvPicPr>
        <p:blipFill>
          <a:blip r:embed="rId2">
            <a:extLst>
              <a:ext uri="{28A0092B-C50C-407E-A947-70E740481C1C}">
                <a14:useLocalDpi xmlns:a14="http://schemas.microsoft.com/office/drawing/2010/main" val="0"/>
              </a:ext>
            </a:extLst>
          </a:blip>
          <a:srcRect t="19022" r="72104"/>
          <a:stretch>
            <a:fillRect/>
          </a:stretch>
        </p:blipFill>
        <p:spPr>
          <a:xfrm>
            <a:off x="9124335" y="1290547"/>
            <a:ext cx="2654711" cy="4276905"/>
          </a:xfrm>
          <a:prstGeom prst="rect">
            <a:avLst/>
          </a:prstGeom>
        </p:spPr>
      </p:pic>
      <p:sp>
        <p:nvSpPr>
          <p:cNvPr id="6" name="TextBox 5">
            <a:extLst>
              <a:ext uri="{FF2B5EF4-FFF2-40B4-BE49-F238E27FC236}">
                <a16:creationId xmlns:a16="http://schemas.microsoft.com/office/drawing/2014/main" id="{F54C29A3-C3D3-C8A1-37F8-E4B77737A9CB}"/>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2432066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46CE2-9CC0-BB59-3DF9-E3D0C70DA14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2C6D6F-9973-A880-0A15-F9BF48818744}"/>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5</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50B83229-9DF3-62D3-EC37-ACA4AFB41956}"/>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Workshop Activity</a:t>
            </a:r>
            <a:endParaRPr lang="en-US" sz="5333" spc="-200" dirty="0">
              <a:solidFill>
                <a:srgbClr val="0C2340"/>
              </a:solidFill>
              <a:cs typeface="Times New Roman"/>
            </a:endParaRPr>
          </a:p>
          <a:p>
            <a:pPr algn="l" defTabSz="609585"/>
            <a:r>
              <a:rPr lang="en-US" sz="1867" b="1" spc="133" dirty="0">
                <a:solidFill>
                  <a:srgbClr val="FF0600"/>
                </a:solidFill>
                <a:latin typeface="Montserrat"/>
                <a:cs typeface="Times New Roman"/>
              </a:rPr>
              <a:t>Topic</a:t>
            </a:r>
            <a:endParaRPr lang="en-US" sz="6000" u="sng" spc="133" dirty="0">
              <a:solidFill>
                <a:prstClr val="white"/>
              </a:solidFill>
              <a:cs typeface="Times New Roman"/>
            </a:endParaRPr>
          </a:p>
        </p:txBody>
      </p:sp>
      <p:sp>
        <p:nvSpPr>
          <p:cNvPr id="4" name="TextBox 3">
            <a:extLst>
              <a:ext uri="{FF2B5EF4-FFF2-40B4-BE49-F238E27FC236}">
                <a16:creationId xmlns:a16="http://schemas.microsoft.com/office/drawing/2014/main" id="{958C5F9A-7B58-5BD6-0485-2C4CF0348009}"/>
              </a:ext>
            </a:extLst>
          </p:cNvPr>
          <p:cNvSpPr txBox="1"/>
          <p:nvPr/>
        </p:nvSpPr>
        <p:spPr>
          <a:xfrm>
            <a:off x="609600" y="2268794"/>
            <a:ext cx="7777316" cy="3847207"/>
          </a:xfrm>
          <a:prstGeom prst="rect">
            <a:avLst/>
          </a:prstGeom>
          <a:noFill/>
        </p:spPr>
        <p:txBody>
          <a:bodyPr wrap="square" rtlCol="0">
            <a:spAutoFit/>
          </a:bodyPr>
          <a:lstStyle/>
          <a:p>
            <a:pPr lvl="0"/>
            <a:r>
              <a:rPr lang="en-AU" b="1" dirty="0"/>
              <a:t>Step 2: AI</a:t>
            </a:r>
            <a:endParaRPr lang="en-AU" dirty="0"/>
          </a:p>
          <a:p>
            <a:pPr lvl="1"/>
            <a:r>
              <a:rPr lang="en-AU" dirty="0"/>
              <a:t>Outline your activity. Use AI as a reflective, supportive tool</a:t>
            </a:r>
          </a:p>
          <a:p>
            <a:pPr lvl="1"/>
            <a:endParaRPr lang="en-AU" dirty="0"/>
          </a:p>
          <a:p>
            <a:pPr lvl="1"/>
            <a:r>
              <a:rPr lang="en-AU" dirty="0">
                <a:solidFill>
                  <a:schemeClr val="accent1"/>
                </a:solidFill>
              </a:rPr>
              <a:t>In this step, student guidance includes:</a:t>
            </a:r>
          </a:p>
          <a:p>
            <a:pPr lvl="1"/>
            <a:r>
              <a:rPr lang="en-US" sz="1400" dirty="0">
                <a:solidFill>
                  <a:schemeClr val="accent1"/>
                </a:solidFill>
              </a:rPr>
              <a:t>- </a:t>
            </a:r>
            <a:r>
              <a:rPr lang="en-US" sz="1400" b="1" dirty="0">
                <a:solidFill>
                  <a:schemeClr val="accent1"/>
                </a:solidFill>
              </a:rPr>
              <a:t>Apply as a supportive tool &amp; not as your replacement: </a:t>
            </a:r>
            <a:r>
              <a:rPr lang="en-US" sz="1400" dirty="0">
                <a:solidFill>
                  <a:schemeClr val="accent1"/>
                </a:solidFill>
              </a:rPr>
              <a:t>Treat AI as a collaborator (using an appropriate augmentation role) that enhances capability while preserving human direction and accountability. Use ethically. Discuss how learning occurs in this approach and contrast it with Step 1.</a:t>
            </a:r>
          </a:p>
          <a:p>
            <a:pPr lvl="1"/>
            <a:endParaRPr lang="en-US" sz="1400" dirty="0">
              <a:solidFill>
                <a:schemeClr val="accent1"/>
              </a:solidFill>
            </a:endParaRPr>
          </a:p>
          <a:p>
            <a:pPr lvl="1"/>
            <a:r>
              <a:rPr lang="en-US" sz="1400" dirty="0">
                <a:solidFill>
                  <a:schemeClr val="accent1"/>
                </a:solidFill>
              </a:rPr>
              <a:t>- </a:t>
            </a:r>
            <a:r>
              <a:rPr lang="en-US" sz="1400" b="1" dirty="0">
                <a:solidFill>
                  <a:schemeClr val="accent1"/>
                </a:solidFill>
              </a:rPr>
              <a:t>Which AI is the best fit? Type/Model: </a:t>
            </a:r>
            <a:r>
              <a:rPr lang="en-US" sz="1400" dirty="0">
                <a:solidFill>
                  <a:schemeClr val="accent1"/>
                </a:solidFill>
              </a:rPr>
              <a:t>Select the right kind of AI (e.g., generative, predictive, analytical) to match your specific goal or problem.</a:t>
            </a:r>
          </a:p>
          <a:p>
            <a:pPr lvl="1"/>
            <a:endParaRPr lang="en-US" sz="1400" dirty="0">
              <a:solidFill>
                <a:schemeClr val="accent1"/>
              </a:solidFill>
            </a:endParaRPr>
          </a:p>
          <a:p>
            <a:pPr lvl="1"/>
            <a:r>
              <a:rPr lang="en-US" sz="1400" dirty="0">
                <a:solidFill>
                  <a:schemeClr val="accent1"/>
                </a:solidFill>
              </a:rPr>
              <a:t>- </a:t>
            </a:r>
            <a:r>
              <a:rPr lang="en-US" sz="1400" b="1" dirty="0">
                <a:solidFill>
                  <a:schemeClr val="accent1"/>
                </a:solidFill>
              </a:rPr>
              <a:t>AI outputs can be flawed: </a:t>
            </a:r>
            <a:r>
              <a:rPr lang="en-US" sz="1400" dirty="0">
                <a:solidFill>
                  <a:schemeClr val="accent1"/>
                </a:solidFill>
              </a:rPr>
              <a:t>Remember that AI can generate errors or biases; critical review is essential before use. Discuss matters such as relevance and accuracy. Discuss differences in prompts and models.</a:t>
            </a:r>
            <a:endParaRPr lang="en-AU" sz="1400" dirty="0">
              <a:solidFill>
                <a:schemeClr val="accent1"/>
              </a:solidFill>
            </a:endParaRPr>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8ECC591A-6D86-2C72-1BF6-34A12CAD045F}"/>
              </a:ext>
            </a:extLst>
          </p:cNvPr>
          <p:cNvPicPr>
            <a:picLocks noChangeAspect="1"/>
          </p:cNvPicPr>
          <p:nvPr/>
        </p:nvPicPr>
        <p:blipFill>
          <a:blip r:embed="rId2">
            <a:extLst>
              <a:ext uri="{28A0092B-C50C-407E-A947-70E740481C1C}">
                <a14:useLocalDpi xmlns:a14="http://schemas.microsoft.com/office/drawing/2010/main" val="0"/>
              </a:ext>
            </a:extLst>
          </a:blip>
          <a:srcRect l="37246" t="16842" r="37869"/>
          <a:stretch>
            <a:fillRect/>
          </a:stretch>
        </p:blipFill>
        <p:spPr>
          <a:xfrm>
            <a:off x="8967020" y="1274622"/>
            <a:ext cx="2323192" cy="4308756"/>
          </a:xfrm>
          <a:prstGeom prst="rect">
            <a:avLst/>
          </a:prstGeom>
        </p:spPr>
      </p:pic>
      <p:sp>
        <p:nvSpPr>
          <p:cNvPr id="2" name="TextBox 1">
            <a:extLst>
              <a:ext uri="{FF2B5EF4-FFF2-40B4-BE49-F238E27FC236}">
                <a16:creationId xmlns:a16="http://schemas.microsoft.com/office/drawing/2014/main" id="{A741355A-CB6C-8120-FEA3-98CBA71F74C1}"/>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3022469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2242C-26DB-959C-1DBC-626C4C8DF52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6D36C6-B5DA-0762-B712-B35D2C0AFCA1}"/>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6</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80B70105-9799-E115-82AF-A463563E4706}"/>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Workshop Activity</a:t>
            </a:r>
            <a:endParaRPr lang="en-US" sz="5333" spc="-200" dirty="0">
              <a:solidFill>
                <a:srgbClr val="0C2340"/>
              </a:solidFill>
              <a:cs typeface="Times New Roman"/>
            </a:endParaRPr>
          </a:p>
          <a:p>
            <a:pPr algn="l" defTabSz="609585"/>
            <a:r>
              <a:rPr lang="en-US" sz="1867" b="1" spc="133" dirty="0">
                <a:solidFill>
                  <a:srgbClr val="FF0600"/>
                </a:solidFill>
                <a:latin typeface="Montserrat"/>
                <a:cs typeface="Times New Roman"/>
              </a:rPr>
              <a:t>Topic</a:t>
            </a:r>
            <a:endParaRPr lang="en-US" sz="6000" u="sng" spc="133" dirty="0">
              <a:solidFill>
                <a:prstClr val="white"/>
              </a:solidFill>
              <a:cs typeface="Times New Roman"/>
            </a:endParaRPr>
          </a:p>
        </p:txBody>
      </p:sp>
      <p:sp>
        <p:nvSpPr>
          <p:cNvPr id="4" name="TextBox 3">
            <a:extLst>
              <a:ext uri="{FF2B5EF4-FFF2-40B4-BE49-F238E27FC236}">
                <a16:creationId xmlns:a16="http://schemas.microsoft.com/office/drawing/2014/main" id="{565FC05B-AE51-EA20-5491-07040CD718D4}"/>
              </a:ext>
            </a:extLst>
          </p:cNvPr>
          <p:cNvSpPr txBox="1"/>
          <p:nvPr/>
        </p:nvSpPr>
        <p:spPr>
          <a:xfrm>
            <a:off x="609600" y="1359928"/>
            <a:ext cx="7777316" cy="646331"/>
          </a:xfrm>
          <a:prstGeom prst="rect">
            <a:avLst/>
          </a:prstGeom>
          <a:noFill/>
        </p:spPr>
        <p:txBody>
          <a:bodyPr wrap="square" rtlCol="0">
            <a:spAutoFit/>
          </a:bodyPr>
          <a:lstStyle/>
          <a:p>
            <a:pPr lvl="0"/>
            <a:r>
              <a:rPr lang="en-AU" b="1" dirty="0"/>
              <a:t>Possible Augmentation Roles</a:t>
            </a:r>
            <a:endParaRPr lang="en-AU" sz="1400" dirty="0">
              <a:solidFill>
                <a:schemeClr val="accent1"/>
              </a:solidFill>
            </a:endParaRPr>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67150FB6-B5A0-9B8F-E1A8-90B1518C6314}"/>
              </a:ext>
            </a:extLst>
          </p:cNvPr>
          <p:cNvPicPr>
            <a:picLocks noChangeAspect="1"/>
          </p:cNvPicPr>
          <p:nvPr/>
        </p:nvPicPr>
        <p:blipFill>
          <a:blip r:embed="rId2">
            <a:extLst>
              <a:ext uri="{28A0092B-C50C-407E-A947-70E740481C1C}">
                <a14:useLocalDpi xmlns:a14="http://schemas.microsoft.com/office/drawing/2010/main" val="0"/>
              </a:ext>
            </a:extLst>
          </a:blip>
          <a:srcRect l="37246" t="16842" r="37869"/>
          <a:stretch>
            <a:fillRect/>
          </a:stretch>
        </p:blipFill>
        <p:spPr>
          <a:xfrm>
            <a:off x="8967020" y="1274622"/>
            <a:ext cx="2323192" cy="4308756"/>
          </a:xfrm>
          <a:prstGeom prst="rect">
            <a:avLst/>
          </a:prstGeom>
        </p:spPr>
      </p:pic>
      <p:sp>
        <p:nvSpPr>
          <p:cNvPr id="2" name="TextBox 1">
            <a:extLst>
              <a:ext uri="{FF2B5EF4-FFF2-40B4-BE49-F238E27FC236}">
                <a16:creationId xmlns:a16="http://schemas.microsoft.com/office/drawing/2014/main" id="{CC60819C-5858-610C-F38C-0F3FCB364AC7}"/>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graphicFrame>
        <p:nvGraphicFramePr>
          <p:cNvPr id="7" name="Table 6">
            <a:extLst>
              <a:ext uri="{FF2B5EF4-FFF2-40B4-BE49-F238E27FC236}">
                <a16:creationId xmlns:a16="http://schemas.microsoft.com/office/drawing/2014/main" id="{B233663B-D853-4FBE-3624-25ED29ED4703}"/>
              </a:ext>
            </a:extLst>
          </p:cNvPr>
          <p:cNvGraphicFramePr>
            <a:graphicFrameLocks noGrp="1"/>
          </p:cNvGraphicFramePr>
          <p:nvPr>
            <p:extLst>
              <p:ext uri="{D42A27DB-BD31-4B8C-83A1-F6EECF244321}">
                <p14:modId xmlns:p14="http://schemas.microsoft.com/office/powerpoint/2010/main" val="809579838"/>
              </p:ext>
            </p:extLst>
          </p:nvPr>
        </p:nvGraphicFramePr>
        <p:xfrm>
          <a:off x="609600" y="1845424"/>
          <a:ext cx="7958329" cy="4244607"/>
        </p:xfrm>
        <a:graphic>
          <a:graphicData uri="http://schemas.openxmlformats.org/drawingml/2006/table">
            <a:tbl>
              <a:tblPr>
                <a:tableStyleId>{3C2FFA5D-87B4-456A-9821-1D502468CF0F}</a:tableStyleId>
              </a:tblPr>
              <a:tblGrid>
                <a:gridCol w="2652777">
                  <a:extLst>
                    <a:ext uri="{9D8B030D-6E8A-4147-A177-3AD203B41FA5}">
                      <a16:colId xmlns:a16="http://schemas.microsoft.com/office/drawing/2014/main" val="88512783"/>
                    </a:ext>
                  </a:extLst>
                </a:gridCol>
                <a:gridCol w="2679572">
                  <a:extLst>
                    <a:ext uri="{9D8B030D-6E8A-4147-A177-3AD203B41FA5}">
                      <a16:colId xmlns:a16="http://schemas.microsoft.com/office/drawing/2014/main" val="2974714213"/>
                    </a:ext>
                  </a:extLst>
                </a:gridCol>
                <a:gridCol w="2625980">
                  <a:extLst>
                    <a:ext uri="{9D8B030D-6E8A-4147-A177-3AD203B41FA5}">
                      <a16:colId xmlns:a16="http://schemas.microsoft.com/office/drawing/2014/main" val="4263694560"/>
                    </a:ext>
                  </a:extLst>
                </a:gridCol>
              </a:tblGrid>
              <a:tr h="337414">
                <a:tc>
                  <a:txBody>
                    <a:bodyPr/>
                    <a:lstStyle/>
                    <a:p>
                      <a:pPr algn="ctr" fontAlgn="ctr">
                        <a:buNone/>
                      </a:pPr>
                      <a:r>
                        <a:rPr lang="en-AU" sz="1600" b="1" u="none" strike="noStrike" dirty="0">
                          <a:effectLst/>
                        </a:rPr>
                        <a:t>Approach</a:t>
                      </a:r>
                      <a:endParaRPr lang="en-AU" sz="16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US" sz="1600" b="1" u="none" strike="noStrike" dirty="0">
                          <a:effectLst/>
                        </a:rPr>
                        <a:t>Role or Function of AI</a:t>
                      </a:r>
                      <a:endParaRPr lang="en-AU" sz="16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600" b="1" u="none" strike="noStrike" dirty="0">
                          <a:effectLst/>
                        </a:rPr>
                        <a:t>Student Outcome</a:t>
                      </a:r>
                      <a:endParaRPr lang="en-AU" sz="1600" b="1"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786448813"/>
                  </a:ext>
                </a:extLst>
              </a:tr>
              <a:tr h="865100">
                <a:tc>
                  <a:txBody>
                    <a:bodyPr/>
                    <a:lstStyle/>
                    <a:p>
                      <a:pPr algn="ctr" fontAlgn="ctr">
                        <a:buNone/>
                      </a:pPr>
                      <a:r>
                        <a:rPr lang="en-US" sz="1400" b="0" i="0" u="none" strike="noStrike" dirty="0">
                          <a:solidFill>
                            <a:srgbClr val="000000"/>
                          </a:solidFill>
                          <a:effectLst/>
                          <a:latin typeface="Aptos Narrow" panose="020B0004020202020204" pitchFamily="34" charset="0"/>
                        </a:rPr>
                        <a:t>Centaur</a:t>
                      </a:r>
                      <a:endParaRPr lang="en-US" sz="1400" b="0" i="1"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Performs delegated components of a task within a deliberate division of labour between human and AI</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Strategic judgement and task allocation</a:t>
                      </a:r>
                    </a:p>
                  </a:txBody>
                  <a:tcPr marL="9525" marR="9525" marT="9525" marB="0" anchor="ctr"/>
                </a:tc>
                <a:extLst>
                  <a:ext uri="{0D108BD9-81ED-4DB2-BD59-A6C34878D82A}">
                    <a16:rowId xmlns:a16="http://schemas.microsoft.com/office/drawing/2014/main" val="2681978992"/>
                  </a:ext>
                </a:extLst>
              </a:tr>
              <a:tr h="580961">
                <a:tc>
                  <a:txBody>
                    <a:bodyPr/>
                    <a:lstStyle/>
                    <a:p>
                      <a:pPr algn="ctr" fontAlgn="ctr">
                        <a:buNone/>
                      </a:pPr>
                      <a:r>
                        <a:rPr lang="en-AU" sz="1400" b="0" i="0" u="none" strike="noStrike">
                          <a:solidFill>
                            <a:srgbClr val="000000"/>
                          </a:solidFill>
                          <a:effectLst/>
                          <a:latin typeface="Aptos Narrow" panose="020B0004020202020204" pitchFamily="34" charset="0"/>
                        </a:rPr>
                        <a:t>Socratic AI</a:t>
                      </a: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Questioner that probes understanding and encourages explanation</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Reasoning and metacognition</a:t>
                      </a:r>
                    </a:p>
                  </a:txBody>
                  <a:tcPr marL="9525" marR="9525" marT="9525" marB="0" anchor="ctr"/>
                </a:tc>
                <a:extLst>
                  <a:ext uri="{0D108BD9-81ED-4DB2-BD59-A6C34878D82A}">
                    <a16:rowId xmlns:a16="http://schemas.microsoft.com/office/drawing/2014/main" val="2919268429"/>
                  </a:ext>
                </a:extLst>
              </a:tr>
              <a:tr h="580961">
                <a:tc>
                  <a:txBody>
                    <a:bodyPr/>
                    <a:lstStyle/>
                    <a:p>
                      <a:pPr algn="ctr" fontAlgn="ctr">
                        <a:buNone/>
                      </a:pPr>
                      <a:r>
                        <a:rPr lang="en-AU" sz="1400" b="0" i="0" u="none" strike="noStrike" dirty="0">
                          <a:solidFill>
                            <a:srgbClr val="000000"/>
                          </a:solidFill>
                          <a:effectLst/>
                          <a:latin typeface="Aptos Narrow" panose="020B0004020202020204" pitchFamily="34" charset="0"/>
                        </a:rPr>
                        <a:t>Adversarial AI</a:t>
                      </a: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Opponent or challenger that tests arguments and assumptions</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Critical thinking and evaluative judgment </a:t>
                      </a:r>
                    </a:p>
                  </a:txBody>
                  <a:tcPr marL="9525" marR="9525" marT="9525" marB="0" anchor="ctr"/>
                </a:tc>
                <a:extLst>
                  <a:ext uri="{0D108BD9-81ED-4DB2-BD59-A6C34878D82A}">
                    <a16:rowId xmlns:a16="http://schemas.microsoft.com/office/drawing/2014/main" val="2198403836"/>
                  </a:ext>
                </a:extLst>
              </a:tr>
              <a:tr h="580961">
                <a:tc>
                  <a:txBody>
                    <a:bodyPr/>
                    <a:lstStyle/>
                    <a:p>
                      <a:pPr algn="ctr" fontAlgn="ctr">
                        <a:buNone/>
                      </a:pPr>
                      <a:r>
                        <a:rPr lang="en-AU" sz="1400" b="0" i="0" u="none" strike="noStrike" dirty="0">
                          <a:solidFill>
                            <a:srgbClr val="000000"/>
                          </a:solidFill>
                          <a:effectLst/>
                          <a:latin typeface="Aptos Narrow" panose="020B0004020202020204" pitchFamily="34" charset="0"/>
                        </a:rPr>
                        <a:t>AI Tutor</a:t>
                      </a: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Provides explanations, scaffolding, practice, and feedback</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Knowledge and skill acquisition</a:t>
                      </a:r>
                    </a:p>
                  </a:txBody>
                  <a:tcPr marL="9525" marR="9525" marT="9525" marB="0" anchor="ctr"/>
                </a:tc>
                <a:extLst>
                  <a:ext uri="{0D108BD9-81ED-4DB2-BD59-A6C34878D82A}">
                    <a16:rowId xmlns:a16="http://schemas.microsoft.com/office/drawing/2014/main" val="683700965"/>
                  </a:ext>
                </a:extLst>
              </a:tr>
              <a:tr h="580961">
                <a:tc>
                  <a:txBody>
                    <a:bodyPr/>
                    <a:lstStyle/>
                    <a:p>
                      <a:pPr algn="ctr" fontAlgn="ctr">
                        <a:buNone/>
                      </a:pPr>
                      <a:r>
                        <a:rPr lang="en-AU" sz="1400" b="0" i="0" u="none" strike="noStrike" dirty="0">
                          <a:solidFill>
                            <a:srgbClr val="000000"/>
                          </a:solidFill>
                          <a:effectLst/>
                          <a:latin typeface="Aptos Narrow" panose="020B0004020202020204" pitchFamily="34" charset="0"/>
                        </a:rPr>
                        <a:t>Co-Creation</a:t>
                      </a: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Creative partner in developing and refining ideas or solutions</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Creativity, synthesis, and innovation</a:t>
                      </a:r>
                    </a:p>
                  </a:txBody>
                  <a:tcPr marL="9525" marR="9525" marT="9525" marB="0" anchor="ctr"/>
                </a:tc>
                <a:extLst>
                  <a:ext uri="{0D108BD9-81ED-4DB2-BD59-A6C34878D82A}">
                    <a16:rowId xmlns:a16="http://schemas.microsoft.com/office/drawing/2014/main" val="1636410861"/>
                  </a:ext>
                </a:extLst>
              </a:tr>
              <a:tr h="580961">
                <a:tc>
                  <a:txBody>
                    <a:bodyPr/>
                    <a:lstStyle/>
                    <a:p>
                      <a:pPr algn="ctr" fontAlgn="ctr">
                        <a:buNone/>
                      </a:pPr>
                      <a:r>
                        <a:rPr lang="en-US" sz="1400" b="0" i="0" u="none" strike="noStrike" dirty="0">
                          <a:solidFill>
                            <a:srgbClr val="000000"/>
                          </a:solidFill>
                          <a:effectLst/>
                          <a:latin typeface="Aptos Narrow" panose="020B0004020202020204" pitchFamily="34" charset="0"/>
                        </a:rPr>
                        <a:t>AI Environment</a:t>
                      </a:r>
                      <a:endParaRPr lang="en-US" sz="1400" b="0" i="1"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US" sz="1400" b="0" i="0" u="none" strike="noStrike" dirty="0">
                          <a:solidFill>
                            <a:srgbClr val="000000"/>
                          </a:solidFill>
                          <a:effectLst/>
                          <a:latin typeface="Aptos Narrow" panose="020B0004020202020204" pitchFamily="34" charset="0"/>
                        </a:rPr>
                        <a:t>AI capabilities embedded within tools, workflows, or learning environments</a:t>
                      </a:r>
                      <a:endParaRPr lang="en-AU" sz="14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buNone/>
                      </a:pPr>
                      <a:r>
                        <a:rPr lang="en-AU" sz="1400" b="0" i="0" u="none" strike="noStrike" dirty="0">
                          <a:solidFill>
                            <a:srgbClr val="000000"/>
                          </a:solidFill>
                          <a:effectLst/>
                          <a:latin typeface="Aptos Narrow" panose="020B0004020202020204" pitchFamily="34" charset="0"/>
                        </a:rPr>
                        <a:t>Adaptability and informed AI use</a:t>
                      </a:r>
                    </a:p>
                  </a:txBody>
                  <a:tcPr marL="9525" marR="9525" marT="9525" marB="0" anchor="ctr"/>
                </a:tc>
                <a:extLst>
                  <a:ext uri="{0D108BD9-81ED-4DB2-BD59-A6C34878D82A}">
                    <a16:rowId xmlns:a16="http://schemas.microsoft.com/office/drawing/2014/main" val="3074456510"/>
                  </a:ext>
                </a:extLst>
              </a:tr>
            </a:tbl>
          </a:graphicData>
        </a:graphic>
      </p:graphicFrame>
    </p:spTree>
    <p:extLst>
      <p:ext uri="{BB962C8B-B14F-4D97-AF65-F5344CB8AC3E}">
        <p14:creationId xmlns:p14="http://schemas.microsoft.com/office/powerpoint/2010/main" val="218750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2B48F-E114-083A-8531-EDD1F02EDC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D21586-063C-B42A-2C4F-A68678F78D30}"/>
              </a:ext>
            </a:extLst>
          </p:cNvPr>
          <p:cNvSpPr txBox="1"/>
          <p:nvPr/>
        </p:nvSpPr>
        <p:spPr>
          <a:xfrm rot="19519427">
            <a:off x="2518456" y="2492356"/>
            <a:ext cx="5153975" cy="1446550"/>
          </a:xfrm>
          <a:prstGeom prst="rect">
            <a:avLst/>
          </a:prstGeom>
          <a:noFill/>
        </p:spPr>
        <p:txBody>
          <a:bodyPr wrap="none" rtlCol="0">
            <a:spAutoFit/>
          </a:bodyPr>
          <a:lstStyle/>
          <a:p>
            <a:r>
              <a:rPr lang="en-AU" sz="8800" dirty="0">
                <a:solidFill>
                  <a:schemeClr val="bg1">
                    <a:lumMod val="85000"/>
                  </a:schemeClr>
                </a:solidFill>
              </a:rPr>
              <a:t>Example</a:t>
            </a:r>
          </a:p>
        </p:txBody>
      </p:sp>
      <p:sp>
        <p:nvSpPr>
          <p:cNvPr id="5" name="Slide Number Placeholder 4">
            <a:extLst>
              <a:ext uri="{FF2B5EF4-FFF2-40B4-BE49-F238E27FC236}">
                <a16:creationId xmlns:a16="http://schemas.microsoft.com/office/drawing/2014/main" id="{01FB8F5D-D14F-A819-FF84-A4C1F07EB3B6}"/>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7</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288D428A-0DEA-6AD9-6C03-C9A7C0CF3EEC}"/>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Example Workshop </a:t>
            </a:r>
            <a:r>
              <a:rPr lang="en-AU" sz="4267" spc="-200" dirty="0">
                <a:solidFill>
                  <a:srgbClr val="0C2340"/>
                </a:solidFill>
                <a:latin typeface="Times New Roman"/>
                <a:cs typeface="Times New Roman"/>
              </a:rPr>
              <a:t>Activity</a:t>
            </a:r>
            <a:endParaRPr lang="en-US" sz="5333" spc="-200" dirty="0">
              <a:solidFill>
                <a:srgbClr val="0C2340"/>
              </a:solidFill>
              <a:latin typeface="Times New Roman"/>
              <a:cs typeface="Times New Roman"/>
            </a:endParaRPr>
          </a:p>
          <a:p>
            <a:pPr algn="l" defTabSz="609585"/>
            <a:r>
              <a:rPr lang="en-US" sz="1867" b="1" spc="133" dirty="0">
                <a:solidFill>
                  <a:srgbClr val="FF0600"/>
                </a:solidFill>
                <a:latin typeface="Montserrat"/>
                <a:cs typeface="Times New Roman"/>
              </a:rPr>
              <a:t>GenAI Ethics &amp; CAC Co-intelligence</a:t>
            </a:r>
            <a:endParaRPr lang="en-US" sz="6000" u="sng" spc="133" dirty="0">
              <a:solidFill>
                <a:prstClr val="white"/>
              </a:solidFill>
              <a:latin typeface="Times New Roman"/>
              <a:cs typeface="Times New Roman"/>
            </a:endParaRPr>
          </a:p>
        </p:txBody>
      </p:sp>
      <p:sp>
        <p:nvSpPr>
          <p:cNvPr id="4" name="TextBox 3">
            <a:extLst>
              <a:ext uri="{FF2B5EF4-FFF2-40B4-BE49-F238E27FC236}">
                <a16:creationId xmlns:a16="http://schemas.microsoft.com/office/drawing/2014/main" id="{3C0A8E70-9846-FC9C-0AD1-86444F755686}"/>
              </a:ext>
            </a:extLst>
          </p:cNvPr>
          <p:cNvSpPr txBox="1"/>
          <p:nvPr/>
        </p:nvSpPr>
        <p:spPr>
          <a:xfrm>
            <a:off x="609600" y="2268794"/>
            <a:ext cx="7777316" cy="2308324"/>
          </a:xfrm>
          <a:prstGeom prst="rect">
            <a:avLst/>
          </a:prstGeom>
          <a:noFill/>
        </p:spPr>
        <p:txBody>
          <a:bodyPr wrap="square" rtlCol="0">
            <a:spAutoFit/>
          </a:bodyPr>
          <a:lstStyle/>
          <a:p>
            <a:pPr lvl="0"/>
            <a:r>
              <a:rPr lang="en-AU" b="1" dirty="0"/>
              <a:t>Part 2: AI</a:t>
            </a:r>
            <a:endParaRPr lang="en-AU" dirty="0"/>
          </a:p>
          <a:p>
            <a:pPr lvl="1"/>
            <a:r>
              <a:rPr lang="en-US" dirty="0"/>
              <a:t>Each group now use a </a:t>
            </a:r>
            <a:r>
              <a:rPr lang="en-US" u="sng" dirty="0"/>
              <a:t>GenAI of your choice</a:t>
            </a:r>
            <a:r>
              <a:rPr lang="en-US" dirty="0"/>
              <a:t>. Using the technology, can you increase the number of implications found in part 1? Do they belong to the same categories? </a:t>
            </a:r>
          </a:p>
          <a:p>
            <a:pPr lvl="1"/>
            <a:endParaRPr lang="en-US" dirty="0"/>
          </a:p>
          <a:p>
            <a:pPr lvl="1"/>
            <a:r>
              <a:rPr lang="en-US" dirty="0"/>
              <a:t>Note: Do not make any adjustments from what the GenAI says.</a:t>
            </a:r>
            <a:endParaRPr lang="en-AU" dirty="0"/>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CB661B17-2F51-3A28-77F5-B2F74A7586CC}"/>
              </a:ext>
            </a:extLst>
          </p:cNvPr>
          <p:cNvPicPr>
            <a:picLocks noChangeAspect="1"/>
          </p:cNvPicPr>
          <p:nvPr/>
        </p:nvPicPr>
        <p:blipFill>
          <a:blip r:embed="rId2">
            <a:extLst>
              <a:ext uri="{28A0092B-C50C-407E-A947-70E740481C1C}">
                <a14:useLocalDpi xmlns:a14="http://schemas.microsoft.com/office/drawing/2010/main" val="0"/>
              </a:ext>
            </a:extLst>
          </a:blip>
          <a:srcRect l="37246" t="16842" r="37869"/>
          <a:stretch>
            <a:fillRect/>
          </a:stretch>
        </p:blipFill>
        <p:spPr>
          <a:xfrm>
            <a:off x="8967020" y="1274622"/>
            <a:ext cx="2323192" cy="4308756"/>
          </a:xfrm>
          <a:prstGeom prst="rect">
            <a:avLst/>
          </a:prstGeom>
        </p:spPr>
      </p:pic>
      <p:sp>
        <p:nvSpPr>
          <p:cNvPr id="6" name="TextBox 5">
            <a:extLst>
              <a:ext uri="{FF2B5EF4-FFF2-40B4-BE49-F238E27FC236}">
                <a16:creationId xmlns:a16="http://schemas.microsoft.com/office/drawing/2014/main" id="{DC95410E-7369-DD37-2CD4-C90CA74FAA3F}"/>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112713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A9D2-CFB2-E7FC-55EE-4FD52726541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31FB9BE-DDA0-B2E6-0A44-359E61B67537}"/>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8</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685EE063-EC86-F720-9585-FB48CF71AA57}"/>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Workshop Activity</a:t>
            </a:r>
            <a:endParaRPr lang="en-US" sz="5333" spc="-200" dirty="0">
              <a:solidFill>
                <a:srgbClr val="0C2340"/>
              </a:solidFill>
              <a:cs typeface="Times New Roman"/>
            </a:endParaRPr>
          </a:p>
          <a:p>
            <a:pPr algn="l" defTabSz="609585"/>
            <a:r>
              <a:rPr lang="en-US" sz="1867" b="1" spc="133" dirty="0">
                <a:solidFill>
                  <a:srgbClr val="FF0600"/>
                </a:solidFill>
                <a:latin typeface="Montserrat"/>
                <a:cs typeface="Times New Roman"/>
              </a:rPr>
              <a:t>Topic</a:t>
            </a:r>
            <a:endParaRPr lang="en-US" sz="6000" u="sng" spc="133" dirty="0">
              <a:solidFill>
                <a:prstClr val="white"/>
              </a:solidFill>
              <a:cs typeface="Times New Roman"/>
            </a:endParaRPr>
          </a:p>
        </p:txBody>
      </p:sp>
      <p:sp>
        <p:nvSpPr>
          <p:cNvPr id="4" name="TextBox 3">
            <a:extLst>
              <a:ext uri="{FF2B5EF4-FFF2-40B4-BE49-F238E27FC236}">
                <a16:creationId xmlns:a16="http://schemas.microsoft.com/office/drawing/2014/main" id="{73604C3C-D44E-428C-7064-F943536C393D}"/>
              </a:ext>
            </a:extLst>
          </p:cNvPr>
          <p:cNvSpPr txBox="1"/>
          <p:nvPr/>
        </p:nvSpPr>
        <p:spPr>
          <a:xfrm>
            <a:off x="609600" y="1653084"/>
            <a:ext cx="7865806" cy="4247317"/>
          </a:xfrm>
          <a:prstGeom prst="rect">
            <a:avLst/>
          </a:prstGeom>
          <a:noFill/>
        </p:spPr>
        <p:txBody>
          <a:bodyPr wrap="square" rtlCol="0">
            <a:spAutoFit/>
          </a:bodyPr>
          <a:lstStyle/>
          <a:p>
            <a:pPr lvl="0"/>
            <a:r>
              <a:rPr lang="en-AU" b="1" dirty="0"/>
              <a:t>Step 3: Cognitive</a:t>
            </a:r>
            <a:endParaRPr lang="en-AU" dirty="0"/>
          </a:p>
          <a:p>
            <a:pPr lvl="1"/>
            <a:r>
              <a:rPr lang="en-US" sz="1600" dirty="0" err="1"/>
              <a:t>Synthesise</a:t>
            </a:r>
            <a:r>
              <a:rPr lang="en-US" sz="1600" dirty="0"/>
              <a:t> results between steps 1 and 2</a:t>
            </a:r>
          </a:p>
          <a:p>
            <a:pPr lvl="1"/>
            <a:endParaRPr lang="en-US" sz="1600" dirty="0"/>
          </a:p>
          <a:p>
            <a:pPr lvl="1"/>
            <a:r>
              <a:rPr lang="en-AU" sz="1600" dirty="0">
                <a:solidFill>
                  <a:schemeClr val="accent1"/>
                </a:solidFill>
              </a:rPr>
              <a:t>In this step, student guidance includes:</a:t>
            </a:r>
          </a:p>
          <a:p>
            <a:pPr lvl="1"/>
            <a:r>
              <a:rPr lang="en-US" sz="1200" dirty="0">
                <a:solidFill>
                  <a:schemeClr val="accent1"/>
                </a:solidFill>
              </a:rPr>
              <a:t>- </a:t>
            </a:r>
            <a:r>
              <a:rPr lang="en-US" sz="1200" b="1" dirty="0">
                <a:solidFill>
                  <a:schemeClr val="accent1"/>
                </a:solidFill>
              </a:rPr>
              <a:t>Apply Evaluative Judgment: </a:t>
            </a:r>
            <a:r>
              <a:rPr lang="en-US" sz="1200" dirty="0">
                <a:solidFill>
                  <a:schemeClr val="accent1"/>
                </a:solidFill>
              </a:rPr>
              <a:t>Assess AI results critically for accuracy, logic, and alignment with your intent and values. Discuss how learning and higher-order thinking occur through such synthesis.</a:t>
            </a:r>
          </a:p>
          <a:p>
            <a:pPr lvl="1"/>
            <a:endParaRPr lang="en-US" sz="1200" dirty="0">
              <a:solidFill>
                <a:schemeClr val="accent1"/>
              </a:solidFill>
            </a:endParaRPr>
          </a:p>
          <a:p>
            <a:pPr lvl="1"/>
            <a:r>
              <a:rPr lang="en-US" sz="1200" dirty="0">
                <a:solidFill>
                  <a:schemeClr val="accent1"/>
                </a:solidFill>
              </a:rPr>
              <a:t>- </a:t>
            </a:r>
            <a:r>
              <a:rPr lang="en-US" sz="1200" b="1" dirty="0">
                <a:solidFill>
                  <a:schemeClr val="accent1"/>
                </a:solidFill>
              </a:rPr>
              <a:t>Refine and validate AI outputs: </a:t>
            </a:r>
            <a:r>
              <a:rPr lang="en-US" sz="1200" dirty="0">
                <a:solidFill>
                  <a:schemeClr val="accent1"/>
                </a:solidFill>
              </a:rPr>
              <a:t>Edit, verify, and </a:t>
            </a:r>
            <a:r>
              <a:rPr lang="en-US" sz="1200" dirty="0" err="1">
                <a:solidFill>
                  <a:schemeClr val="accent1"/>
                </a:solidFill>
              </a:rPr>
              <a:t>contextualise</a:t>
            </a:r>
            <a:r>
              <a:rPr lang="en-US" sz="1200" dirty="0">
                <a:solidFill>
                  <a:schemeClr val="accent1"/>
                </a:solidFill>
              </a:rPr>
              <a:t> results to ensure they meet human and professional standards. Discuss how this can be done.</a:t>
            </a:r>
          </a:p>
          <a:p>
            <a:pPr lvl="1"/>
            <a:endParaRPr lang="en-US" sz="1200" dirty="0">
              <a:solidFill>
                <a:schemeClr val="accent1"/>
              </a:solidFill>
            </a:endParaRPr>
          </a:p>
          <a:p>
            <a:pPr lvl="1"/>
            <a:r>
              <a:rPr lang="en-US" sz="1200" dirty="0">
                <a:solidFill>
                  <a:schemeClr val="accent1"/>
                </a:solidFill>
              </a:rPr>
              <a:t>- </a:t>
            </a:r>
            <a:r>
              <a:rPr lang="en-US" sz="1200" b="1" dirty="0">
                <a:solidFill>
                  <a:schemeClr val="accent1"/>
                </a:solidFill>
              </a:rPr>
              <a:t>Apply human touches, responsibility, and control: </a:t>
            </a:r>
            <a:r>
              <a:rPr lang="en-US" sz="1200" dirty="0">
                <a:solidFill>
                  <a:schemeClr val="accent1"/>
                </a:solidFill>
              </a:rPr>
              <a:t>Integrate human voice, empathy, ethics, and ownership; maintaining human oversight over final outcomes.</a:t>
            </a:r>
          </a:p>
          <a:p>
            <a:pPr lvl="1"/>
            <a:endParaRPr lang="en-AU" sz="1600" dirty="0"/>
          </a:p>
          <a:p>
            <a:pPr lvl="1"/>
            <a:r>
              <a:rPr lang="en-AU" sz="1600" dirty="0"/>
              <a:t>- Discuss how </a:t>
            </a:r>
            <a:r>
              <a:rPr lang="en-US" sz="1600" dirty="0"/>
              <a:t>this process is inherently iterative. The final cognitive evaluation often leads to new questions, refinements, or directions, initiating another round of the cycle. Each cycle should build on the previous one, deepening understanding and improving judgment rather than simply repeating the same steps</a:t>
            </a:r>
            <a:endParaRPr lang="en-AU" sz="1600" dirty="0"/>
          </a:p>
        </p:txBody>
      </p:sp>
      <p:pic>
        <p:nvPicPr>
          <p:cNvPr id="3" name="Picture 2" descr="A screenshot of a computer&#10;&#10;AI-generated content may be incorrect.">
            <a:extLst>
              <a:ext uri="{FF2B5EF4-FFF2-40B4-BE49-F238E27FC236}">
                <a16:creationId xmlns:a16="http://schemas.microsoft.com/office/drawing/2014/main" id="{D770E8DF-76AA-8516-CAFB-0698579DB1A2}"/>
              </a:ext>
            </a:extLst>
          </p:cNvPr>
          <p:cNvPicPr>
            <a:picLocks noChangeAspect="1"/>
          </p:cNvPicPr>
          <p:nvPr/>
        </p:nvPicPr>
        <p:blipFill>
          <a:blip r:embed="rId2">
            <a:extLst>
              <a:ext uri="{28A0092B-C50C-407E-A947-70E740481C1C}">
                <a14:useLocalDpi xmlns:a14="http://schemas.microsoft.com/office/drawing/2010/main" val="0"/>
              </a:ext>
            </a:extLst>
          </a:blip>
          <a:srcRect l="70878" t="21196"/>
          <a:stretch>
            <a:fillRect/>
          </a:stretch>
        </p:blipFill>
        <p:spPr>
          <a:xfrm>
            <a:off x="8730093" y="1287151"/>
            <a:ext cx="2852307" cy="4283698"/>
          </a:xfrm>
          <a:prstGeom prst="rect">
            <a:avLst/>
          </a:prstGeom>
        </p:spPr>
      </p:pic>
      <p:sp>
        <p:nvSpPr>
          <p:cNvPr id="2" name="TextBox 1">
            <a:extLst>
              <a:ext uri="{FF2B5EF4-FFF2-40B4-BE49-F238E27FC236}">
                <a16:creationId xmlns:a16="http://schemas.microsoft.com/office/drawing/2014/main" id="{63552E35-B5B4-44A0-CD69-2CC1B1876AF8}"/>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1254733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AF236-D760-9C08-A188-E23889DCDB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C86DA48-BD64-7A97-394A-FB2C01452C1D}"/>
              </a:ext>
            </a:extLst>
          </p:cNvPr>
          <p:cNvSpPr txBox="1"/>
          <p:nvPr/>
        </p:nvSpPr>
        <p:spPr>
          <a:xfrm rot="19519427">
            <a:off x="2518456" y="2492356"/>
            <a:ext cx="5153975" cy="1446550"/>
          </a:xfrm>
          <a:prstGeom prst="rect">
            <a:avLst/>
          </a:prstGeom>
          <a:noFill/>
        </p:spPr>
        <p:txBody>
          <a:bodyPr wrap="none" rtlCol="0">
            <a:spAutoFit/>
          </a:bodyPr>
          <a:lstStyle/>
          <a:p>
            <a:r>
              <a:rPr lang="en-AU" sz="8800" dirty="0">
                <a:solidFill>
                  <a:schemeClr val="bg1">
                    <a:lumMod val="85000"/>
                  </a:schemeClr>
                </a:solidFill>
              </a:rPr>
              <a:t>Example</a:t>
            </a:r>
          </a:p>
        </p:txBody>
      </p:sp>
      <p:sp>
        <p:nvSpPr>
          <p:cNvPr id="5" name="Slide Number Placeholder 4">
            <a:extLst>
              <a:ext uri="{FF2B5EF4-FFF2-40B4-BE49-F238E27FC236}">
                <a16:creationId xmlns:a16="http://schemas.microsoft.com/office/drawing/2014/main" id="{5835E2B6-5D97-A6B7-6D97-E89E75B3797B}"/>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9</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11BF4440-69DE-4CAA-4A5B-5C95D695E268}"/>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Example Workshop </a:t>
            </a:r>
            <a:r>
              <a:rPr lang="en-AU" sz="4267" spc="-200" dirty="0">
                <a:solidFill>
                  <a:srgbClr val="0C2340"/>
                </a:solidFill>
                <a:latin typeface="Times New Roman"/>
                <a:cs typeface="Times New Roman"/>
              </a:rPr>
              <a:t>Activity 2</a:t>
            </a:r>
            <a:endParaRPr lang="en-US" sz="5333" spc="-200" dirty="0">
              <a:solidFill>
                <a:srgbClr val="0C2340"/>
              </a:solidFill>
              <a:latin typeface="Times New Roman"/>
              <a:cs typeface="Times New Roman"/>
            </a:endParaRPr>
          </a:p>
          <a:p>
            <a:pPr algn="l" defTabSz="609585"/>
            <a:r>
              <a:rPr lang="en-US" sz="1867" b="1" spc="133" dirty="0">
                <a:solidFill>
                  <a:srgbClr val="FF0600"/>
                </a:solidFill>
                <a:latin typeface="Montserrat"/>
                <a:cs typeface="Times New Roman"/>
              </a:rPr>
              <a:t>GenAI Ethics &amp; CAC Co-intelligence</a:t>
            </a:r>
            <a:endParaRPr lang="en-US" sz="6000" u="sng" spc="133" dirty="0">
              <a:solidFill>
                <a:prstClr val="white"/>
              </a:solidFill>
              <a:latin typeface="Times New Roman"/>
              <a:cs typeface="Times New Roman"/>
            </a:endParaRPr>
          </a:p>
        </p:txBody>
      </p:sp>
      <p:sp>
        <p:nvSpPr>
          <p:cNvPr id="4" name="TextBox 3">
            <a:extLst>
              <a:ext uri="{FF2B5EF4-FFF2-40B4-BE49-F238E27FC236}">
                <a16:creationId xmlns:a16="http://schemas.microsoft.com/office/drawing/2014/main" id="{CA0A8E54-0747-AE2E-4D4E-B9D69117D623}"/>
              </a:ext>
            </a:extLst>
          </p:cNvPr>
          <p:cNvSpPr txBox="1"/>
          <p:nvPr/>
        </p:nvSpPr>
        <p:spPr>
          <a:xfrm>
            <a:off x="609600" y="2879607"/>
            <a:ext cx="6754761" cy="2585323"/>
          </a:xfrm>
          <a:prstGeom prst="rect">
            <a:avLst/>
          </a:prstGeom>
          <a:noFill/>
        </p:spPr>
        <p:txBody>
          <a:bodyPr wrap="square" rtlCol="0">
            <a:spAutoFit/>
          </a:bodyPr>
          <a:lstStyle/>
          <a:p>
            <a:pPr lvl="0"/>
            <a:r>
              <a:rPr lang="en-AU" b="1" dirty="0"/>
              <a:t>Step 3: Cognitive</a:t>
            </a:r>
            <a:endParaRPr lang="en-AU" dirty="0"/>
          </a:p>
          <a:p>
            <a:pPr lvl="1"/>
            <a:r>
              <a:rPr lang="en-US" dirty="0"/>
              <a:t>Each group must go through the results from Parts 1 and 2, and create a </a:t>
            </a:r>
            <a:r>
              <a:rPr lang="en-US" dirty="0" err="1"/>
              <a:t>synthesised</a:t>
            </a:r>
            <a:r>
              <a:rPr lang="en-US" dirty="0"/>
              <a:t>, completed version with all implications in the correct categories</a:t>
            </a:r>
          </a:p>
          <a:p>
            <a:pPr lvl="1"/>
            <a:endParaRPr lang="en-US" dirty="0"/>
          </a:p>
          <a:p>
            <a:pPr lvl="1"/>
            <a:r>
              <a:rPr lang="en-US" dirty="0"/>
              <a:t>Then, the group must decide whether to proceed with their current solution or initiate another cycle by refining their approach and returning to Step 1 or 2.</a:t>
            </a:r>
          </a:p>
          <a:p>
            <a:pPr lvl="1"/>
            <a:endParaRPr lang="en-AU" dirty="0"/>
          </a:p>
        </p:txBody>
      </p:sp>
      <p:pic>
        <p:nvPicPr>
          <p:cNvPr id="3" name="Picture 2" descr="A screenshot of a computer&#10;&#10;AI-generated content may be incorrect.">
            <a:extLst>
              <a:ext uri="{FF2B5EF4-FFF2-40B4-BE49-F238E27FC236}">
                <a16:creationId xmlns:a16="http://schemas.microsoft.com/office/drawing/2014/main" id="{2E807667-6297-50FC-4E0E-5C6B18BC8741}"/>
              </a:ext>
            </a:extLst>
          </p:cNvPr>
          <p:cNvPicPr>
            <a:picLocks noChangeAspect="1"/>
          </p:cNvPicPr>
          <p:nvPr/>
        </p:nvPicPr>
        <p:blipFill>
          <a:blip r:embed="rId2">
            <a:extLst>
              <a:ext uri="{28A0092B-C50C-407E-A947-70E740481C1C}">
                <a14:useLocalDpi xmlns:a14="http://schemas.microsoft.com/office/drawing/2010/main" val="0"/>
              </a:ext>
            </a:extLst>
          </a:blip>
          <a:srcRect l="70878" t="21196"/>
          <a:stretch>
            <a:fillRect/>
          </a:stretch>
        </p:blipFill>
        <p:spPr>
          <a:xfrm>
            <a:off x="8730093" y="1287151"/>
            <a:ext cx="2852307" cy="4283698"/>
          </a:xfrm>
          <a:prstGeom prst="rect">
            <a:avLst/>
          </a:prstGeom>
        </p:spPr>
      </p:pic>
      <p:sp>
        <p:nvSpPr>
          <p:cNvPr id="6" name="TextBox 5">
            <a:extLst>
              <a:ext uri="{FF2B5EF4-FFF2-40B4-BE49-F238E27FC236}">
                <a16:creationId xmlns:a16="http://schemas.microsoft.com/office/drawing/2014/main" id="{BA7B3806-DDBF-11A6-0313-E55C00553C05}"/>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198271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77E0F-96D8-192F-98E6-DEBDF801E2E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6390D1-EF00-6765-976B-B4A366BA25CC}"/>
              </a:ext>
            </a:extLst>
          </p:cNvPr>
          <p:cNvSpPr>
            <a:spLocks noGrp="1"/>
          </p:cNvSpPr>
          <p:nvPr>
            <p:ph type="sldNum" sz="quarter" idx="11"/>
          </p:nvPr>
        </p:nvSpPr>
        <p:spPr/>
        <p:txBody>
          <a:bodyPr/>
          <a:lstStyle/>
          <a:p>
            <a:pPr defTabSz="609585"/>
            <a:fld id="{DA7B4246-FDFA-7E4C-A54D-095A75DA82FF}" type="slidenum">
              <a:rPr lang="en-US">
                <a:solidFill>
                  <a:prstClr val="black">
                    <a:tint val="75000"/>
                  </a:prstClr>
                </a:solidFill>
                <a:latin typeface="Montserrat"/>
              </a:rPr>
              <a:pPr defTabSz="609585"/>
              <a:t>10</a:t>
            </a:fld>
            <a:endParaRPr lang="en-US" dirty="0">
              <a:solidFill>
                <a:prstClr val="black">
                  <a:tint val="75000"/>
                </a:prstClr>
              </a:solidFill>
              <a:latin typeface="Montserrat"/>
            </a:endParaRPr>
          </a:p>
        </p:txBody>
      </p:sp>
      <p:sp>
        <p:nvSpPr>
          <p:cNvPr id="8" name="Title 1">
            <a:extLst>
              <a:ext uri="{FF2B5EF4-FFF2-40B4-BE49-F238E27FC236}">
                <a16:creationId xmlns:a16="http://schemas.microsoft.com/office/drawing/2014/main" id="{15EDCAEF-F96F-AAF3-17DD-16A2B841525B}"/>
              </a:ext>
            </a:extLst>
          </p:cNvPr>
          <p:cNvSpPr txBox="1">
            <a:spLocks/>
          </p:cNvSpPr>
          <p:nvPr/>
        </p:nvSpPr>
        <p:spPr>
          <a:xfrm>
            <a:off x="609600" y="208012"/>
            <a:ext cx="10972800" cy="940605"/>
          </a:xfrm>
          <a:prstGeom prst="rect">
            <a:avLst/>
          </a:prstGeom>
        </p:spPr>
        <p:txBody>
          <a:bodyPr vert="horz" lIns="0" tIns="0" rIns="121920" bIns="6096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defTabSz="609585"/>
            <a:r>
              <a:rPr lang="en-AU" sz="4267" spc="-200" dirty="0">
                <a:solidFill>
                  <a:srgbClr val="0C2340"/>
                </a:solidFill>
                <a:cs typeface="Times New Roman"/>
              </a:rPr>
              <a:t>Workshop Activity</a:t>
            </a:r>
            <a:endParaRPr lang="en-US" sz="5333" spc="-200" dirty="0">
              <a:solidFill>
                <a:srgbClr val="0C2340"/>
              </a:solidFill>
              <a:cs typeface="Times New Roman"/>
            </a:endParaRPr>
          </a:p>
          <a:p>
            <a:pPr algn="l" defTabSz="609585"/>
            <a:r>
              <a:rPr lang="en-US" sz="1867" b="1" spc="133" dirty="0">
                <a:solidFill>
                  <a:srgbClr val="FF0600"/>
                </a:solidFill>
                <a:latin typeface="Montserrat"/>
                <a:cs typeface="Times New Roman"/>
              </a:rPr>
              <a:t>Topic</a:t>
            </a:r>
            <a:endParaRPr lang="en-US" sz="6000" u="sng" spc="133" dirty="0">
              <a:solidFill>
                <a:prstClr val="white"/>
              </a:solidFill>
              <a:cs typeface="Times New Roman"/>
            </a:endParaRPr>
          </a:p>
        </p:txBody>
      </p:sp>
      <p:sp>
        <p:nvSpPr>
          <p:cNvPr id="4" name="TextBox 3">
            <a:extLst>
              <a:ext uri="{FF2B5EF4-FFF2-40B4-BE49-F238E27FC236}">
                <a16:creationId xmlns:a16="http://schemas.microsoft.com/office/drawing/2014/main" id="{E4744336-2FFC-53F7-54C2-46953FAE973B}"/>
              </a:ext>
            </a:extLst>
          </p:cNvPr>
          <p:cNvSpPr txBox="1"/>
          <p:nvPr/>
        </p:nvSpPr>
        <p:spPr>
          <a:xfrm>
            <a:off x="609600" y="5331672"/>
            <a:ext cx="9471244" cy="646331"/>
          </a:xfrm>
          <a:prstGeom prst="rect">
            <a:avLst/>
          </a:prstGeom>
          <a:noFill/>
        </p:spPr>
        <p:txBody>
          <a:bodyPr wrap="square" rtlCol="0">
            <a:spAutoFit/>
          </a:bodyPr>
          <a:lstStyle/>
          <a:p>
            <a:pPr lvl="0"/>
            <a:r>
              <a:rPr lang="en-AU" b="1" dirty="0"/>
              <a:t>Step 4:</a:t>
            </a:r>
            <a:endParaRPr lang="en-AU" dirty="0"/>
          </a:p>
          <a:p>
            <a:pPr lvl="1"/>
            <a:r>
              <a:rPr lang="en-US" dirty="0"/>
              <a:t>Class reflection, discussion and connection to assessment or other activities</a:t>
            </a:r>
            <a:endParaRPr lang="en-AU" dirty="0"/>
          </a:p>
        </p:txBody>
      </p:sp>
      <p:pic>
        <p:nvPicPr>
          <p:cNvPr id="3" name="Picture 2" descr="A screenshot of a computer&#10;&#10;AI-generated content may be incorrect.">
            <a:extLst>
              <a:ext uri="{FF2B5EF4-FFF2-40B4-BE49-F238E27FC236}">
                <a16:creationId xmlns:a16="http://schemas.microsoft.com/office/drawing/2014/main" id="{B5188C4D-A15C-ACDC-3567-972A485AF4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6272" y="1376516"/>
            <a:ext cx="6519456" cy="3618271"/>
          </a:xfrm>
          <a:prstGeom prst="rect">
            <a:avLst/>
          </a:prstGeom>
        </p:spPr>
      </p:pic>
      <p:sp>
        <p:nvSpPr>
          <p:cNvPr id="2" name="TextBox 1">
            <a:extLst>
              <a:ext uri="{FF2B5EF4-FFF2-40B4-BE49-F238E27FC236}">
                <a16:creationId xmlns:a16="http://schemas.microsoft.com/office/drawing/2014/main" id="{FA525B63-7287-DB18-5E3B-D744A275230D}"/>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1594756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E46B9-8640-742E-739B-A55AB53920E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8278D30-8B9A-2770-462F-5BB554E35747}"/>
              </a:ext>
            </a:extLst>
          </p:cNvPr>
          <p:cNvPicPr>
            <a:picLocks noChangeAspect="1"/>
          </p:cNvPicPr>
          <p:nvPr/>
        </p:nvPicPr>
        <p:blipFill>
          <a:blip r:embed="rId2"/>
          <a:stretch>
            <a:fillRect/>
          </a:stretch>
        </p:blipFill>
        <p:spPr>
          <a:xfrm>
            <a:off x="4" y="-1"/>
            <a:ext cx="5427706" cy="4916129"/>
          </a:xfrm>
          <a:prstGeom prst="rect">
            <a:avLst/>
          </a:prstGeom>
        </p:spPr>
      </p:pic>
      <p:pic>
        <p:nvPicPr>
          <p:cNvPr id="13" name="Picture 12">
            <a:extLst>
              <a:ext uri="{FF2B5EF4-FFF2-40B4-BE49-F238E27FC236}">
                <a16:creationId xmlns:a16="http://schemas.microsoft.com/office/drawing/2014/main" id="{4681EBD9-FF10-A594-B91C-A4EAABF0FE17}"/>
              </a:ext>
            </a:extLst>
          </p:cNvPr>
          <p:cNvPicPr>
            <a:picLocks noChangeAspect="1"/>
          </p:cNvPicPr>
          <p:nvPr/>
        </p:nvPicPr>
        <p:blipFill>
          <a:blip r:embed="rId3"/>
          <a:stretch>
            <a:fillRect/>
          </a:stretch>
        </p:blipFill>
        <p:spPr>
          <a:xfrm>
            <a:off x="0" y="4799402"/>
            <a:ext cx="5427709" cy="2058598"/>
          </a:xfrm>
          <a:prstGeom prst="rect">
            <a:avLst/>
          </a:prstGeom>
        </p:spPr>
      </p:pic>
      <p:pic>
        <p:nvPicPr>
          <p:cNvPr id="15" name="Picture 14">
            <a:extLst>
              <a:ext uri="{FF2B5EF4-FFF2-40B4-BE49-F238E27FC236}">
                <a16:creationId xmlns:a16="http://schemas.microsoft.com/office/drawing/2014/main" id="{E8E3E1B1-F6C6-1EB9-9F0A-EEBE50A62E6F}"/>
              </a:ext>
            </a:extLst>
          </p:cNvPr>
          <p:cNvPicPr>
            <a:picLocks noChangeAspect="1"/>
          </p:cNvPicPr>
          <p:nvPr/>
        </p:nvPicPr>
        <p:blipFill>
          <a:blip r:embed="rId4"/>
          <a:stretch>
            <a:fillRect/>
          </a:stretch>
        </p:blipFill>
        <p:spPr>
          <a:xfrm>
            <a:off x="5427713" y="-1"/>
            <a:ext cx="6764287" cy="6051845"/>
          </a:xfrm>
          <a:prstGeom prst="rect">
            <a:avLst/>
          </a:prstGeom>
        </p:spPr>
      </p:pic>
      <p:pic>
        <p:nvPicPr>
          <p:cNvPr id="19" name="Picture 18">
            <a:extLst>
              <a:ext uri="{FF2B5EF4-FFF2-40B4-BE49-F238E27FC236}">
                <a16:creationId xmlns:a16="http://schemas.microsoft.com/office/drawing/2014/main" id="{0D6419AB-D148-0ECA-3CB9-FC948B9CBCB9}"/>
              </a:ext>
            </a:extLst>
          </p:cNvPr>
          <p:cNvPicPr>
            <a:picLocks noChangeAspect="1"/>
          </p:cNvPicPr>
          <p:nvPr/>
        </p:nvPicPr>
        <p:blipFill>
          <a:blip r:embed="rId5"/>
          <a:stretch>
            <a:fillRect/>
          </a:stretch>
        </p:blipFill>
        <p:spPr>
          <a:xfrm>
            <a:off x="5427709" y="6040527"/>
            <a:ext cx="6764287" cy="828791"/>
          </a:xfrm>
          <a:prstGeom prst="rect">
            <a:avLst/>
          </a:prstGeom>
        </p:spPr>
      </p:pic>
      <p:sp>
        <p:nvSpPr>
          <p:cNvPr id="21" name="TextBox 20">
            <a:extLst>
              <a:ext uri="{FF2B5EF4-FFF2-40B4-BE49-F238E27FC236}">
                <a16:creationId xmlns:a16="http://schemas.microsoft.com/office/drawing/2014/main" id="{0D7FB337-FD8F-22F3-2B45-937F8596E897}"/>
              </a:ext>
            </a:extLst>
          </p:cNvPr>
          <p:cNvSpPr txBox="1"/>
          <p:nvPr/>
        </p:nvSpPr>
        <p:spPr>
          <a:xfrm>
            <a:off x="5679440" y="6238240"/>
            <a:ext cx="6136640" cy="461665"/>
          </a:xfrm>
          <a:prstGeom prst="rect">
            <a:avLst/>
          </a:prstGeom>
          <a:noFill/>
        </p:spPr>
        <p:txBody>
          <a:bodyPr wrap="square" rtlCol="0">
            <a:spAutoFit/>
          </a:bodyPr>
          <a:lstStyle/>
          <a:p>
            <a:pPr algn="ctr"/>
            <a:r>
              <a:rPr lang="en-AU" sz="2400" b="1" dirty="0">
                <a:solidFill>
                  <a:schemeClr val="bg1"/>
                </a:solidFill>
              </a:rPr>
              <a:t>https://www.aaieec.org/projectwork</a:t>
            </a:r>
          </a:p>
        </p:txBody>
      </p:sp>
    </p:spTree>
    <p:extLst>
      <p:ext uri="{BB962C8B-B14F-4D97-AF65-F5344CB8AC3E}">
        <p14:creationId xmlns:p14="http://schemas.microsoft.com/office/powerpoint/2010/main" val="1052990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3B12-3B0A-011B-6780-C6DA3C14D45C}"/>
              </a:ext>
            </a:extLst>
          </p:cNvPr>
          <p:cNvSpPr>
            <a:spLocks noGrp="1"/>
          </p:cNvSpPr>
          <p:nvPr>
            <p:ph type="title"/>
          </p:nvPr>
        </p:nvSpPr>
        <p:spPr/>
        <p:txBody>
          <a:bodyPr/>
          <a:lstStyle/>
          <a:p>
            <a:r>
              <a:rPr lang="en-AU" dirty="0"/>
              <a:t>Resources</a:t>
            </a:r>
          </a:p>
        </p:txBody>
      </p:sp>
      <p:sp>
        <p:nvSpPr>
          <p:cNvPr id="3" name="Content Placeholder 2">
            <a:extLst>
              <a:ext uri="{FF2B5EF4-FFF2-40B4-BE49-F238E27FC236}">
                <a16:creationId xmlns:a16="http://schemas.microsoft.com/office/drawing/2014/main" id="{6B1D27E5-8C6E-700A-9E5F-487AA82C426E}"/>
              </a:ext>
            </a:extLst>
          </p:cNvPr>
          <p:cNvSpPr>
            <a:spLocks noGrp="1"/>
          </p:cNvSpPr>
          <p:nvPr>
            <p:ph sz="half" idx="1"/>
          </p:nvPr>
        </p:nvSpPr>
        <p:spPr>
          <a:xfrm>
            <a:off x="609600" y="2480831"/>
            <a:ext cx="11295888" cy="3085523"/>
          </a:xfrm>
        </p:spPr>
        <p:txBody>
          <a:bodyPr/>
          <a:lstStyle/>
          <a:p>
            <a:r>
              <a:rPr lang="en-AU" dirty="0"/>
              <a:t>CAC Co-intelligence Overview: </a:t>
            </a:r>
            <a:r>
              <a:rPr lang="en-AU" dirty="0">
                <a:hlinkClick r:id="rId2"/>
              </a:rPr>
              <a:t>https://youtu.be/J3g9M3fIiJQ</a:t>
            </a:r>
            <a:r>
              <a:rPr lang="en-AU" dirty="0"/>
              <a:t> </a:t>
            </a:r>
          </a:p>
          <a:p>
            <a:endParaRPr lang="en-AU" dirty="0"/>
          </a:p>
          <a:p>
            <a:r>
              <a:rPr lang="en-AU" dirty="0"/>
              <a:t>Framework Details: </a:t>
            </a:r>
            <a:r>
              <a:rPr lang="en-AU" dirty="0">
                <a:hlinkClick r:id="rId3"/>
              </a:rPr>
              <a:t>https://www.sashanikolic.com/cac-co-intelligence</a:t>
            </a:r>
            <a:r>
              <a:rPr lang="en-AU" dirty="0"/>
              <a:t> </a:t>
            </a:r>
          </a:p>
        </p:txBody>
      </p:sp>
      <p:sp>
        <p:nvSpPr>
          <p:cNvPr id="5" name="Slide Number Placeholder 4">
            <a:extLst>
              <a:ext uri="{FF2B5EF4-FFF2-40B4-BE49-F238E27FC236}">
                <a16:creationId xmlns:a16="http://schemas.microsoft.com/office/drawing/2014/main" id="{FB38A4D2-F2FC-047F-C536-BF524D030100}"/>
              </a:ext>
            </a:extLst>
          </p:cNvPr>
          <p:cNvSpPr>
            <a:spLocks noGrp="1"/>
          </p:cNvSpPr>
          <p:nvPr>
            <p:ph type="sldNum" sz="quarter" idx="11"/>
          </p:nvPr>
        </p:nvSpPr>
        <p:spPr/>
        <p:txBody>
          <a:bodyPr/>
          <a:lstStyle/>
          <a:p>
            <a:fld id="{DA7B4246-FDFA-7E4C-A54D-095A75DA82FF}" type="slidenum">
              <a:rPr lang="en-US" smtClean="0"/>
              <a:pPr/>
              <a:t>12</a:t>
            </a:fld>
            <a:endParaRPr lang="en-US" dirty="0"/>
          </a:p>
        </p:txBody>
      </p:sp>
      <p:sp>
        <p:nvSpPr>
          <p:cNvPr id="6" name="TextBox 5">
            <a:extLst>
              <a:ext uri="{FF2B5EF4-FFF2-40B4-BE49-F238E27FC236}">
                <a16:creationId xmlns:a16="http://schemas.microsoft.com/office/drawing/2014/main" id="{F67E1EB8-A6EB-2BC5-4BF6-55BCF260F541}"/>
              </a:ext>
            </a:extLst>
          </p:cNvPr>
          <p:cNvSpPr txBox="1"/>
          <p:nvPr/>
        </p:nvSpPr>
        <p:spPr>
          <a:xfrm>
            <a:off x="1095653" y="641626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1" u="none" strike="noStrike" kern="1200" cap="none" spc="0" normalizeH="0" baseline="0" noProof="0" dirty="0">
                <a:ln>
                  <a:noFill/>
                </a:ln>
                <a:solidFill>
                  <a:schemeClr val="bg2">
                    <a:lumMod val="75000"/>
                  </a:schemeClr>
                </a:solidFill>
                <a:effectLst/>
                <a:uLnTx/>
                <a:uFillTx/>
                <a:latin typeface="Aptos" panose="02110004020202020204"/>
                <a:ea typeface="+mn-ea"/>
                <a:cs typeface="+mn-cs"/>
              </a:rPr>
              <a:t>Dr Sasha Nikolic 2025</a:t>
            </a:r>
          </a:p>
        </p:txBody>
      </p:sp>
    </p:spTree>
    <p:extLst>
      <p:ext uri="{BB962C8B-B14F-4D97-AF65-F5344CB8AC3E}">
        <p14:creationId xmlns:p14="http://schemas.microsoft.com/office/powerpoint/2010/main" val="3381788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ew UOW brand">
      <a:dk1>
        <a:sysClr val="windowText" lastClr="000000"/>
      </a:dk1>
      <a:lt1>
        <a:sysClr val="window" lastClr="FFFFFF"/>
      </a:lt1>
      <a:dk2>
        <a:srgbClr val="0C2340"/>
      </a:dk2>
      <a:lt2>
        <a:srgbClr val="D9D9D6"/>
      </a:lt2>
      <a:accent1>
        <a:srgbClr val="0033CC"/>
      </a:accent1>
      <a:accent2>
        <a:srgbClr val="E10600"/>
      </a:accent2>
      <a:accent3>
        <a:srgbClr val="0C2340"/>
      </a:accent3>
      <a:accent4>
        <a:srgbClr val="FFFFFF"/>
      </a:accent4>
      <a:accent5>
        <a:srgbClr val="000000"/>
      </a:accent5>
      <a:accent6>
        <a:srgbClr val="FFFFFF"/>
      </a:accent6>
      <a:hlink>
        <a:srgbClr val="245397"/>
      </a:hlink>
      <a:folHlink>
        <a:srgbClr val="4195D3"/>
      </a:folHlink>
    </a:clrScheme>
    <a:fontScheme name="2016 UOW Brand">
      <a:majorFont>
        <a:latin typeface="Times New Roman"/>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UOW theme">
  <a:themeElements>
    <a:clrScheme name="UOW Colours 2020">
      <a:dk1>
        <a:srgbClr val="000000"/>
      </a:dk1>
      <a:lt1>
        <a:srgbClr val="FFFFFF"/>
      </a:lt1>
      <a:dk2>
        <a:srgbClr val="A7A7A7"/>
      </a:dk2>
      <a:lt2>
        <a:srgbClr val="535353"/>
      </a:lt2>
      <a:accent1>
        <a:srgbClr val="ED0A00"/>
      </a:accent1>
      <a:accent2>
        <a:srgbClr val="0034FF"/>
      </a:accent2>
      <a:accent3>
        <a:srgbClr val="001641"/>
      </a:accent3>
      <a:accent4>
        <a:srgbClr val="8F8F8F"/>
      </a:accent4>
      <a:accent5>
        <a:srgbClr val="707070"/>
      </a:accent5>
      <a:accent6>
        <a:srgbClr val="6E6E6E"/>
      </a:accent6>
      <a:hlink>
        <a:srgbClr val="0000FF"/>
      </a:hlink>
      <a:folHlink>
        <a:srgbClr val="FF00FF"/>
      </a:folHlink>
    </a:clrScheme>
    <a:fontScheme name="UOW Fonts 2020">
      <a:majorFont>
        <a:latin typeface="Times New Roman"/>
        <a:ea typeface="Times New Roman"/>
        <a:cs typeface="Times New Roman"/>
      </a:majorFont>
      <a:minorFont>
        <a:latin typeface="Montserrat"/>
        <a:ea typeface="Helvetica Neue"/>
        <a:cs typeface="Helvetica Neu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lumOff val="44000"/>
          </a:schemeClr>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ontserrat-Regular"/>
            <a:ea typeface="Montserrat-Regular"/>
            <a:cs typeface="Montserrat-Regular"/>
            <a:sym typeface="Montserrat-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ontserrat-Regular"/>
            <a:ea typeface="Montserrat-Regular"/>
            <a:cs typeface="Montserrat-Regular"/>
            <a:sym typeface="Montserrat-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26894</TotalTime>
  <Words>1058</Words>
  <Application>Microsoft Office PowerPoint</Application>
  <PresentationFormat>Widescreen</PresentationFormat>
  <Paragraphs>141</Paragraphs>
  <Slides>12</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Aptos</vt:lpstr>
      <vt:lpstr>Aptos Display</vt:lpstr>
      <vt:lpstr>Aptos Narrow</vt:lpstr>
      <vt:lpstr>Arial</vt:lpstr>
      <vt:lpstr>Calibri</vt:lpstr>
      <vt:lpstr>Montserrat</vt:lpstr>
      <vt:lpstr>Montserrat-Regular</vt:lpstr>
      <vt:lpstr>Times New Roman</vt:lpstr>
      <vt:lpstr>Office Theme</vt:lpstr>
      <vt:lpstr>1_Office Theme</vt:lpstr>
      <vt:lpstr>UOW theme</vt:lpstr>
      <vt:lpstr>CAC Co-Intelligence:  Learning with AI, Not from 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Sasha Nikolic</dc:creator>
  <cp:lastModifiedBy>Sasha Nikolic</cp:lastModifiedBy>
  <cp:revision>84</cp:revision>
  <cp:lastPrinted>2026-02-18T22:13:44Z</cp:lastPrinted>
  <dcterms:created xsi:type="dcterms:W3CDTF">2024-06-23T23:22:14Z</dcterms:created>
  <dcterms:modified xsi:type="dcterms:W3CDTF">2026-10-15T00:11:56Z</dcterms:modified>
</cp:coreProperties>
</file>